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454" r:id="rId3"/>
    <p:sldId id="457" r:id="rId4"/>
    <p:sldId id="448" r:id="rId5"/>
    <p:sldId id="449" r:id="rId6"/>
    <p:sldId id="366" r:id="rId7"/>
    <p:sldId id="421" r:id="rId8"/>
    <p:sldId id="298" r:id="rId9"/>
    <p:sldId id="456" r:id="rId10"/>
    <p:sldId id="328" r:id="rId11"/>
    <p:sldId id="445" r:id="rId12"/>
    <p:sldId id="285" r:id="rId13"/>
    <p:sldId id="263" r:id="rId14"/>
    <p:sldId id="464" r:id="rId15"/>
    <p:sldId id="402" r:id="rId16"/>
    <p:sldId id="465" r:id="rId17"/>
    <p:sldId id="277" r:id="rId18"/>
    <p:sldId id="459" r:id="rId19"/>
    <p:sldId id="374" r:id="rId20"/>
    <p:sldId id="463" r:id="rId21"/>
    <p:sldId id="466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D4"/>
    <a:srgbClr val="1F1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19F0BD-3B3A-F94B-A5D2-A58BB2807CBD}" v="39" dt="2019-06-29T06:20:37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97"/>
  </p:normalViewPr>
  <p:slideViewPr>
    <p:cSldViewPr snapToGrid="0">
      <p:cViewPr varScale="1">
        <p:scale>
          <a:sx n="108" d="100"/>
          <a:sy n="108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0D604-9154-0946-BCE1-73C3CF4288BE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8696D-5D99-6248-AB1E-CC4FA04E63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40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092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166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9903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5957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934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5768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99930" y="115113"/>
            <a:ext cx="11849242" cy="741778"/>
          </a:xfrm>
        </p:spPr>
        <p:txBody>
          <a:bodyPr>
            <a:normAutofit/>
          </a:bodyPr>
          <a:lstStyle>
            <a:lvl1pPr>
              <a:defRPr lang="de-DE" sz="38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9930" y="1588170"/>
            <a:ext cx="11849242" cy="4265599"/>
          </a:xfrm>
        </p:spPr>
        <p:txBody>
          <a:bodyPr/>
          <a:lstStyle>
            <a:lvl1pPr marL="2286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de-DE" smtClean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de-DE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de-DE" smtClean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28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0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457200" indent="-4572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57350" indent="-28575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14550" indent="-28575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640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8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031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244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2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2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2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2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953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55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9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52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4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0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10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11.pn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449C160-B25C-47FD-8C20-767896484F25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54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GESETZ DES LEBENS</a:t>
            </a:r>
            <a:endParaRPr lang="de-DE" sz="5400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1BCA0EC-43A6-4373-8E04-A1E4472A89F4}"/>
              </a:ext>
            </a:extLst>
          </p:cNvPr>
          <p:cNvSpPr txBox="1"/>
          <p:nvPr/>
        </p:nvSpPr>
        <p:spPr>
          <a:xfrm>
            <a:off x="0" y="5934670"/>
            <a:ext cx="12192000" cy="923330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WARUM WERDEN WIR KRANK?</a:t>
            </a:r>
          </a:p>
        </p:txBody>
      </p:sp>
    </p:spTree>
    <p:extLst>
      <p:ext uri="{BB962C8B-B14F-4D97-AF65-F5344CB8AC3E}">
        <p14:creationId xmlns:p14="http://schemas.microsoft.com/office/powerpoint/2010/main" val="348105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299930" y="2101174"/>
            <a:ext cx="11785743" cy="0"/>
          </a:xfrm>
          <a:prstGeom prst="line">
            <a:avLst/>
          </a:prstGeom>
          <a:ln w="1143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>
            <a:off x="297828" y="4698124"/>
            <a:ext cx="11675558" cy="1261"/>
          </a:xfrm>
          <a:prstGeom prst="line">
            <a:avLst/>
          </a:prstGeom>
          <a:ln w="114300">
            <a:solidFill>
              <a:srgbClr val="1A7F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061216" y="2535091"/>
            <a:ext cx="2269723" cy="1964987"/>
          </a:xfrm>
          <a:prstGeom prst="ellipse">
            <a:avLst/>
          </a:prstGeom>
          <a:solidFill>
            <a:srgbClr val="1A7F64"/>
          </a:solidFill>
          <a:ln>
            <a:solidFill>
              <a:srgbClr val="13AB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+</a:t>
            </a:r>
          </a:p>
          <a:p>
            <a:pPr algn="ctr"/>
            <a:endParaRPr lang="de-DE" sz="54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endParaRPr lang="de-DE" sz="54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55187" y="4867069"/>
            <a:ext cx="2281781" cy="1964987"/>
          </a:xfrm>
          <a:prstGeom prst="ellipse">
            <a:avLst/>
          </a:prstGeom>
          <a:solidFill>
            <a:srgbClr val="1A7F64"/>
          </a:solidFill>
          <a:ln>
            <a:solidFill>
              <a:srgbClr val="13AB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endParaRPr lang="de-DE" sz="2800" b="1" dirty="0">
              <a:solidFill>
                <a:srgbClr val="FF0000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r>
              <a:rPr lang="de-DE" sz="5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-</a:t>
            </a:r>
          </a:p>
        </p:txBody>
      </p:sp>
      <p:sp>
        <p:nvSpPr>
          <p:cNvPr id="12" name="Anzeige 11"/>
          <p:cNvSpPr/>
          <p:nvPr/>
        </p:nvSpPr>
        <p:spPr>
          <a:xfrm rot="16200000">
            <a:off x="5313210" y="-1282145"/>
            <a:ext cx="1809344" cy="4801654"/>
          </a:xfrm>
          <a:prstGeom prst="flowChartDispla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DER WILLE</a:t>
            </a:r>
          </a:p>
        </p:txBody>
      </p:sp>
      <p:sp>
        <p:nvSpPr>
          <p:cNvPr id="13" name="Oval 12"/>
          <p:cNvSpPr/>
          <p:nvPr/>
        </p:nvSpPr>
        <p:spPr>
          <a:xfrm>
            <a:off x="7898856" y="466934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</a:t>
            </a:r>
          </a:p>
        </p:txBody>
      </p:sp>
      <p:sp>
        <p:nvSpPr>
          <p:cNvPr id="14" name="Oval 13"/>
          <p:cNvSpPr/>
          <p:nvPr/>
        </p:nvSpPr>
        <p:spPr>
          <a:xfrm>
            <a:off x="4105746" y="489626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</a:t>
            </a:r>
          </a:p>
        </p:txBody>
      </p:sp>
      <p:sp>
        <p:nvSpPr>
          <p:cNvPr id="15" name="Oval 14"/>
          <p:cNvSpPr/>
          <p:nvPr/>
        </p:nvSpPr>
        <p:spPr>
          <a:xfrm>
            <a:off x="7636209" y="1201376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</a:t>
            </a:r>
          </a:p>
        </p:txBody>
      </p:sp>
      <p:sp>
        <p:nvSpPr>
          <p:cNvPr id="16" name="Oval 15"/>
          <p:cNvSpPr/>
          <p:nvPr/>
        </p:nvSpPr>
        <p:spPr>
          <a:xfrm>
            <a:off x="4368392" y="1167324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</a:t>
            </a:r>
          </a:p>
        </p:txBody>
      </p:sp>
      <p:sp>
        <p:nvSpPr>
          <p:cNvPr id="17" name="Oval 16"/>
          <p:cNvSpPr/>
          <p:nvPr/>
        </p:nvSpPr>
        <p:spPr>
          <a:xfrm>
            <a:off x="5955234" y="1543456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</a:t>
            </a:r>
          </a:p>
        </p:txBody>
      </p:sp>
      <p:sp>
        <p:nvSpPr>
          <p:cNvPr id="18" name="Oval 17"/>
          <p:cNvSpPr/>
          <p:nvPr/>
        </p:nvSpPr>
        <p:spPr>
          <a:xfrm>
            <a:off x="5235380" y="1410513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</a:t>
            </a:r>
          </a:p>
        </p:txBody>
      </p:sp>
      <p:sp>
        <p:nvSpPr>
          <p:cNvPr id="19" name="Oval 18"/>
          <p:cNvSpPr/>
          <p:nvPr/>
        </p:nvSpPr>
        <p:spPr>
          <a:xfrm>
            <a:off x="6715912" y="1345659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</a:t>
            </a:r>
          </a:p>
        </p:txBody>
      </p:sp>
      <p:sp>
        <p:nvSpPr>
          <p:cNvPr id="20" name="Oval 19"/>
          <p:cNvSpPr/>
          <p:nvPr/>
        </p:nvSpPr>
        <p:spPr>
          <a:xfrm>
            <a:off x="5135053" y="393973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</a:t>
            </a:r>
          </a:p>
        </p:txBody>
      </p:sp>
      <p:sp>
        <p:nvSpPr>
          <p:cNvPr id="21" name="Oval 20"/>
          <p:cNvSpPr/>
          <p:nvPr/>
        </p:nvSpPr>
        <p:spPr>
          <a:xfrm>
            <a:off x="6099580" y="357494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</a:t>
            </a:r>
          </a:p>
        </p:txBody>
      </p:sp>
      <p:sp>
        <p:nvSpPr>
          <p:cNvPr id="22" name="Oval 21"/>
          <p:cNvSpPr/>
          <p:nvPr/>
        </p:nvSpPr>
        <p:spPr>
          <a:xfrm>
            <a:off x="7019082" y="437163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</a:t>
            </a:r>
          </a:p>
        </p:txBody>
      </p:sp>
      <p:sp>
        <p:nvSpPr>
          <p:cNvPr id="23" name="Rechteck 22"/>
          <p:cNvSpPr/>
          <p:nvPr/>
        </p:nvSpPr>
        <p:spPr>
          <a:xfrm>
            <a:off x="3817055" y="20040"/>
            <a:ext cx="4801654" cy="3474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1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BEWUSSTSEIN </a:t>
            </a:r>
          </a:p>
        </p:txBody>
      </p:sp>
      <p:sp>
        <p:nvSpPr>
          <p:cNvPr id="24" name="Rechteck 23"/>
          <p:cNvSpPr/>
          <p:nvPr/>
        </p:nvSpPr>
        <p:spPr>
          <a:xfrm>
            <a:off x="3817053" y="2142535"/>
            <a:ext cx="4801654" cy="3474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1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UNTERBEWUSSTSEIN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/HERZ</a:t>
            </a:r>
            <a:endParaRPr lang="de-DE" sz="2400" b="1" dirty="0">
              <a:solidFill>
                <a:schemeClr val="bg2">
                  <a:lumMod val="1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439463" y="3850917"/>
            <a:ext cx="1513228" cy="8720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</a:t>
            </a:r>
          </a:p>
        </p:txBody>
      </p:sp>
      <p:cxnSp>
        <p:nvCxnSpPr>
          <p:cNvPr id="27" name="Gerade Verbindung mit Pfeil 26"/>
          <p:cNvCxnSpPr/>
          <p:nvPr/>
        </p:nvCxnSpPr>
        <p:spPr>
          <a:xfrm flipV="1">
            <a:off x="6196077" y="3415214"/>
            <a:ext cx="0" cy="530967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>
            <a:off x="6196077" y="4490935"/>
            <a:ext cx="0" cy="68256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064373" y="5158529"/>
            <a:ext cx="2263408" cy="109670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VERLUST</a:t>
            </a:r>
          </a:p>
        </p:txBody>
      </p:sp>
      <p:sp>
        <p:nvSpPr>
          <p:cNvPr id="34" name="Oval 33"/>
          <p:cNvSpPr/>
          <p:nvPr/>
        </p:nvSpPr>
        <p:spPr>
          <a:xfrm>
            <a:off x="5106568" y="2932480"/>
            <a:ext cx="2179018" cy="60230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GEWINN</a:t>
            </a:r>
          </a:p>
        </p:txBody>
      </p:sp>
      <p:sp>
        <p:nvSpPr>
          <p:cNvPr id="36" name="Pfeil nach oben 35"/>
          <p:cNvSpPr/>
          <p:nvPr/>
        </p:nvSpPr>
        <p:spPr>
          <a:xfrm>
            <a:off x="4526303" y="3000745"/>
            <a:ext cx="470954" cy="176950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7" name="Abschrägung 36"/>
          <p:cNvSpPr/>
          <p:nvPr/>
        </p:nvSpPr>
        <p:spPr>
          <a:xfrm>
            <a:off x="4240398" y="2494228"/>
            <a:ext cx="1042765" cy="506312"/>
          </a:xfrm>
          <a:prstGeom prst="bevel">
            <a:avLst>
              <a:gd name="adj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JA</a:t>
            </a:r>
          </a:p>
        </p:txBody>
      </p:sp>
      <p:sp>
        <p:nvSpPr>
          <p:cNvPr id="38" name="Abschrägung 37"/>
          <p:cNvSpPr/>
          <p:nvPr/>
        </p:nvSpPr>
        <p:spPr>
          <a:xfrm>
            <a:off x="4240398" y="4747004"/>
            <a:ext cx="1042765" cy="506312"/>
          </a:xfrm>
          <a:prstGeom prst="bevel">
            <a:avLst>
              <a:gd name="adj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NEIN</a:t>
            </a:r>
          </a:p>
        </p:txBody>
      </p:sp>
      <p:sp>
        <p:nvSpPr>
          <p:cNvPr id="47" name="Rechteck 46"/>
          <p:cNvSpPr/>
          <p:nvPr/>
        </p:nvSpPr>
        <p:spPr>
          <a:xfrm>
            <a:off x="297190" y="2142535"/>
            <a:ext cx="2767444" cy="53096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8" name="Rechteck 47"/>
          <p:cNvSpPr/>
          <p:nvPr/>
        </p:nvSpPr>
        <p:spPr>
          <a:xfrm>
            <a:off x="9159676" y="2142535"/>
            <a:ext cx="2818193" cy="589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BEKOMMEN</a:t>
            </a:r>
          </a:p>
        </p:txBody>
      </p:sp>
      <p:sp>
        <p:nvSpPr>
          <p:cNvPr id="49" name="Rechteck 48"/>
          <p:cNvSpPr/>
          <p:nvPr/>
        </p:nvSpPr>
        <p:spPr>
          <a:xfrm>
            <a:off x="7347828" y="4815023"/>
            <a:ext cx="4627660" cy="540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NICHT BEKOMMEN</a:t>
            </a:r>
          </a:p>
        </p:txBody>
      </p:sp>
      <p:sp>
        <p:nvSpPr>
          <p:cNvPr id="50" name="Rechteck 49"/>
          <p:cNvSpPr/>
          <p:nvPr/>
        </p:nvSpPr>
        <p:spPr>
          <a:xfrm>
            <a:off x="297189" y="4815023"/>
            <a:ext cx="3316263" cy="54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NICHT GEBEN</a:t>
            </a:r>
          </a:p>
        </p:txBody>
      </p:sp>
      <p:sp>
        <p:nvSpPr>
          <p:cNvPr id="51" name="Rechteck 50"/>
          <p:cNvSpPr/>
          <p:nvPr/>
        </p:nvSpPr>
        <p:spPr>
          <a:xfrm>
            <a:off x="297188" y="5451784"/>
            <a:ext cx="3316263" cy="54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BEHALTEN</a:t>
            </a:r>
          </a:p>
        </p:txBody>
      </p:sp>
      <p:sp>
        <p:nvSpPr>
          <p:cNvPr id="52" name="Rechteck 51"/>
          <p:cNvSpPr/>
          <p:nvPr/>
        </p:nvSpPr>
        <p:spPr>
          <a:xfrm>
            <a:off x="7351075" y="5451784"/>
            <a:ext cx="4624413" cy="540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ZU WENIG BEKOMMEN</a:t>
            </a:r>
          </a:p>
        </p:txBody>
      </p:sp>
      <p:sp>
        <p:nvSpPr>
          <p:cNvPr id="53" name="Rechteck 52"/>
          <p:cNvSpPr/>
          <p:nvPr/>
        </p:nvSpPr>
        <p:spPr>
          <a:xfrm>
            <a:off x="7347828" y="6088545"/>
            <a:ext cx="4627660" cy="540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WEGGENOMMEN BEKOMMEN</a:t>
            </a:r>
          </a:p>
        </p:txBody>
      </p:sp>
      <p:sp>
        <p:nvSpPr>
          <p:cNvPr id="60" name="Rechteck 59"/>
          <p:cNvSpPr/>
          <p:nvPr/>
        </p:nvSpPr>
        <p:spPr>
          <a:xfrm>
            <a:off x="7428898" y="2942932"/>
            <a:ext cx="1617278" cy="493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63" name="Rechteckiger Pfeil 62"/>
          <p:cNvSpPr/>
          <p:nvPr/>
        </p:nvSpPr>
        <p:spPr>
          <a:xfrm rot="5400000" flipH="1">
            <a:off x="9587780" y="2200245"/>
            <a:ext cx="589002" cy="1672209"/>
          </a:xfrm>
          <a:prstGeom prst="bentArrow">
            <a:avLst>
              <a:gd name="adj1" fmla="val 25000"/>
              <a:gd name="adj2" fmla="val 46470"/>
              <a:gd name="adj3" fmla="val 48122"/>
              <a:gd name="adj4" fmla="val 4375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5123072" y="5985062"/>
            <a:ext cx="2146010" cy="46874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PERSÖNLICH</a:t>
            </a:r>
          </a:p>
        </p:txBody>
      </p:sp>
      <p:sp>
        <p:nvSpPr>
          <p:cNvPr id="66" name="Rechteckiger Pfeil 72">
            <a:extLst>
              <a:ext uri="{FF2B5EF4-FFF2-40B4-BE49-F238E27FC236}">
                <a16:creationId xmlns:a16="http://schemas.microsoft.com/office/drawing/2014/main" id="{EA72873B-8177-4A1D-ABAD-7D77C135EA92}"/>
              </a:ext>
            </a:extLst>
          </p:cNvPr>
          <p:cNvSpPr/>
          <p:nvPr/>
        </p:nvSpPr>
        <p:spPr>
          <a:xfrm rot="16200000">
            <a:off x="1684008" y="2429540"/>
            <a:ext cx="609099" cy="1097021"/>
          </a:xfrm>
          <a:prstGeom prst="bentArrow">
            <a:avLst>
              <a:gd name="adj1" fmla="val 25000"/>
              <a:gd name="adj2" fmla="val 36852"/>
              <a:gd name="adj3" fmla="val 50000"/>
              <a:gd name="adj4" fmla="val 4375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2C470361-B441-430F-8CDB-D244AB57F4E6}"/>
              </a:ext>
            </a:extLst>
          </p:cNvPr>
          <p:cNvSpPr/>
          <p:nvPr/>
        </p:nvSpPr>
        <p:spPr>
          <a:xfrm>
            <a:off x="2577768" y="2943490"/>
            <a:ext cx="1617278" cy="49264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117DE115-2045-4C68-9134-6A7A9B6E3AD3}"/>
              </a:ext>
            </a:extLst>
          </p:cNvPr>
          <p:cNvSpPr/>
          <p:nvPr/>
        </p:nvSpPr>
        <p:spPr>
          <a:xfrm>
            <a:off x="2577768" y="3452755"/>
            <a:ext cx="1617278" cy="11351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LIEBE</a:t>
            </a:r>
            <a:endParaRPr lang="de-DE" sz="4000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BD9C2CC6-ECFF-0949-B7ED-860CA0306790}"/>
              </a:ext>
            </a:extLst>
          </p:cNvPr>
          <p:cNvGrpSpPr/>
          <p:nvPr/>
        </p:nvGrpSpPr>
        <p:grpSpPr>
          <a:xfrm>
            <a:off x="571880" y="3454754"/>
            <a:ext cx="1969236" cy="1137738"/>
            <a:chOff x="1310881" y="3628690"/>
            <a:chExt cx="1969236" cy="1137738"/>
          </a:xfrm>
        </p:grpSpPr>
        <p:pic>
          <p:nvPicPr>
            <p:cNvPr id="72" name="Grafik 71">
              <a:extLst>
                <a:ext uri="{FF2B5EF4-FFF2-40B4-BE49-F238E27FC236}">
                  <a16:creationId xmlns:a16="http://schemas.microsoft.com/office/drawing/2014/main" id="{24F550AA-4A9A-5343-A393-C9091371AC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44" b="21540"/>
            <a:stretch/>
          </p:blipFill>
          <p:spPr>
            <a:xfrm>
              <a:off x="1313069" y="3628690"/>
              <a:ext cx="1967048" cy="829138"/>
            </a:xfrm>
            <a:prstGeom prst="rect">
              <a:avLst/>
            </a:prstGeom>
          </p:spPr>
        </p:pic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id="{506E619E-CCC5-444F-A0C6-105B952310EA}"/>
                </a:ext>
              </a:extLst>
            </p:cNvPr>
            <p:cNvSpPr/>
            <p:nvPr/>
          </p:nvSpPr>
          <p:spPr>
            <a:xfrm>
              <a:off x="1310881" y="4400103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GESCHÖPF GOTTES</a:t>
              </a:r>
              <a:endParaRPr lang="de-DE" sz="20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45A126AC-40D3-F942-BF33-E321AE21F384}"/>
              </a:ext>
            </a:extLst>
          </p:cNvPr>
          <p:cNvGrpSpPr/>
          <p:nvPr/>
        </p:nvGrpSpPr>
        <p:grpSpPr>
          <a:xfrm>
            <a:off x="9159676" y="3455289"/>
            <a:ext cx="1969236" cy="1137554"/>
            <a:chOff x="3305841" y="3628690"/>
            <a:chExt cx="1969236" cy="1137554"/>
          </a:xfrm>
        </p:grpSpPr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A6BF26B3-390E-7F40-A242-0F941C15C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76" name="Rechteck 75">
              <a:extLst>
                <a:ext uri="{FF2B5EF4-FFF2-40B4-BE49-F238E27FC236}">
                  <a16:creationId xmlns:a16="http://schemas.microsoft.com/office/drawing/2014/main" id="{B71C3E9E-69D6-A54B-B4D3-6F63434A4CE3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sz="24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sp>
        <p:nvSpPr>
          <p:cNvPr id="77" name="Rechteck 76">
            <a:extLst>
              <a:ext uri="{FF2B5EF4-FFF2-40B4-BE49-F238E27FC236}">
                <a16:creationId xmlns:a16="http://schemas.microsoft.com/office/drawing/2014/main" id="{99F75931-253A-A440-B326-027E46786E89}"/>
              </a:ext>
            </a:extLst>
          </p:cNvPr>
          <p:cNvSpPr/>
          <p:nvPr/>
        </p:nvSpPr>
        <p:spPr>
          <a:xfrm>
            <a:off x="7428898" y="3452755"/>
            <a:ext cx="1617278" cy="11351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STOLZ</a:t>
            </a:r>
          </a:p>
          <a:p>
            <a:pPr algn="ctr"/>
            <a:r>
              <a:rPr lang="en-US" sz="4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EGO</a:t>
            </a:r>
            <a:endParaRPr lang="de-DE" sz="4000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78" name="Gerade Verbindung 77">
            <a:extLst>
              <a:ext uri="{FF2B5EF4-FFF2-40B4-BE49-F238E27FC236}">
                <a16:creationId xmlns:a16="http://schemas.microsoft.com/office/drawing/2014/main" id="{BB1F7AE3-9337-6B45-9F85-E2C34C840AD9}"/>
              </a:ext>
            </a:extLst>
          </p:cNvPr>
          <p:cNvCxnSpPr>
            <a:cxnSpLocks/>
          </p:cNvCxnSpPr>
          <p:nvPr/>
        </p:nvCxnSpPr>
        <p:spPr>
          <a:xfrm>
            <a:off x="297188" y="2097390"/>
            <a:ext cx="116783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024D329-5FBF-47AA-AA38-16CF5891C598}"/>
              </a:ext>
            </a:extLst>
          </p:cNvPr>
          <p:cNvGrpSpPr/>
          <p:nvPr/>
        </p:nvGrpSpPr>
        <p:grpSpPr>
          <a:xfrm>
            <a:off x="297188" y="877941"/>
            <a:ext cx="2767446" cy="1183733"/>
            <a:chOff x="297188" y="820791"/>
            <a:chExt cx="2767446" cy="1183733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55E8F87D-D197-624E-A93E-1D46DDA9F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32" b="24272"/>
            <a:stretch/>
          </p:blipFill>
          <p:spPr>
            <a:xfrm>
              <a:off x="297188" y="820791"/>
              <a:ext cx="2767446" cy="1180926"/>
            </a:xfrm>
            <a:prstGeom prst="rect">
              <a:avLst/>
            </a:prstGeom>
          </p:spPr>
        </p:pic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BBBEA29C-544C-7F46-B10C-F522C4A4E950}"/>
                </a:ext>
              </a:extLst>
            </p:cNvPr>
            <p:cNvSpPr/>
            <p:nvPr/>
          </p:nvSpPr>
          <p:spPr>
            <a:xfrm>
              <a:off x="297190" y="823724"/>
              <a:ext cx="2767444" cy="1180800"/>
            </a:xfrm>
            <a:prstGeom prst="rect">
              <a:avLst/>
            </a:pr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32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UNVERGÄNGLICH</a:t>
              </a:r>
              <a:endPara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CBB230F-4631-4820-8F72-BB65174478D8}"/>
              </a:ext>
            </a:extLst>
          </p:cNvPr>
          <p:cNvGrpSpPr/>
          <p:nvPr/>
        </p:nvGrpSpPr>
        <p:grpSpPr>
          <a:xfrm>
            <a:off x="9161784" y="877941"/>
            <a:ext cx="2818193" cy="1181032"/>
            <a:chOff x="3138589" y="1160946"/>
            <a:chExt cx="2818193" cy="1181032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80FF76A5-8EFA-5F48-9678-F64C502525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24" t="16791" r="5228" b="37598"/>
            <a:stretch/>
          </p:blipFill>
          <p:spPr>
            <a:xfrm>
              <a:off x="3138590" y="1161178"/>
              <a:ext cx="2817620" cy="1180800"/>
            </a:xfrm>
            <a:prstGeom prst="rect">
              <a:avLst/>
            </a:prstGeom>
          </p:spPr>
        </p:pic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7ECF6F47-9A46-C343-8479-6B8336A5B6CA}"/>
                </a:ext>
              </a:extLst>
            </p:cNvPr>
            <p:cNvSpPr/>
            <p:nvPr/>
          </p:nvSpPr>
          <p:spPr>
            <a:xfrm>
              <a:off x="3138589" y="1160946"/>
              <a:ext cx="2818193" cy="1180800"/>
            </a:xfrm>
            <a:prstGeom prst="rect">
              <a:avLst/>
            </a:pr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de-DE" sz="32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VERGÄNGLICH</a:t>
              </a:r>
            </a:p>
          </p:txBody>
        </p:sp>
      </p:grpSp>
      <p:sp>
        <p:nvSpPr>
          <p:cNvPr id="32" name="Titel 31">
            <a:extLst>
              <a:ext uri="{FF2B5EF4-FFF2-40B4-BE49-F238E27FC236}">
                <a16:creationId xmlns:a16="http://schemas.microsoft.com/office/drawing/2014/main" id="{0ACC714A-08EF-4511-B397-66C6B3286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180" y="-16459"/>
            <a:ext cx="11849242" cy="1076845"/>
          </a:xfrm>
        </p:spPr>
        <p:txBody>
          <a:bodyPr/>
          <a:lstStyle/>
          <a:p>
            <a:r>
              <a:rPr lang="de-DE" sz="3600" dirty="0"/>
              <a:t>Das</a:t>
            </a:r>
            <a:r>
              <a:rPr lang="de-DE" dirty="0"/>
              <a:t> </a:t>
            </a:r>
            <a:r>
              <a:rPr lang="de-DE" sz="3600" dirty="0"/>
              <a:t>Unterbewusstsein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47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60" grpId="0" animBg="1"/>
      <p:bldP spid="63" grpId="0" animBg="1"/>
      <p:bldP spid="57" grpId="0" animBg="1"/>
      <p:bldP spid="66" grpId="0" animBg="1"/>
      <p:bldP spid="68" grpId="0" animBg="1"/>
      <p:bldP spid="69" grpId="0" animBg="1"/>
      <p:bldP spid="7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9CB2D-D44C-4A41-8699-9F03AB4A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Beginn der Gedanken – Die Identität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D481CF7-77B7-C840-8F7F-8B15FC2419C3}"/>
              </a:ext>
            </a:extLst>
          </p:cNvPr>
          <p:cNvSpPr/>
          <p:nvPr/>
        </p:nvSpPr>
        <p:spPr>
          <a:xfrm>
            <a:off x="5838040" y="5702429"/>
            <a:ext cx="5700298" cy="914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IDENTITÄT</a:t>
            </a:r>
          </a:p>
          <a:p>
            <a:pPr algn="ctr"/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AUFNAHMESTATION DER INFORMATION</a:t>
            </a:r>
            <a:r>
              <a:rPr lang="de-DE" sz="2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CCD9F9-8236-A84F-8268-B7DA5483DD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3"/>
          <a:stretch/>
        </p:blipFill>
        <p:spPr>
          <a:xfrm>
            <a:off x="299929" y="3121572"/>
            <a:ext cx="4572000" cy="3495257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299F967-BA48-AE40-B503-662E9B92AA26}"/>
              </a:ext>
            </a:extLst>
          </p:cNvPr>
          <p:cNvGrpSpPr/>
          <p:nvPr/>
        </p:nvGrpSpPr>
        <p:grpSpPr>
          <a:xfrm>
            <a:off x="299930" y="1043535"/>
            <a:ext cx="4572000" cy="2000044"/>
            <a:chOff x="-446284" y="1722808"/>
            <a:chExt cx="4572000" cy="2000044"/>
          </a:xfrm>
        </p:grpSpPr>
        <p:pic>
          <p:nvPicPr>
            <p:cNvPr id="10" name="Bild 3">
              <a:extLst>
                <a:ext uri="{FF2B5EF4-FFF2-40B4-BE49-F238E27FC236}">
                  <a16:creationId xmlns:a16="http://schemas.microsoft.com/office/drawing/2014/main" id="{3C8623BD-9D01-A141-BC4B-30EAA6D3BD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7080"/>
            <a:stretch/>
          </p:blipFill>
          <p:spPr>
            <a:xfrm>
              <a:off x="-446284" y="1725352"/>
              <a:ext cx="4572000" cy="1997500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65669FB-6FB1-2840-BAFC-E749BA9602CE}"/>
                </a:ext>
              </a:extLst>
            </p:cNvPr>
            <p:cNvSpPr txBox="1"/>
            <p:nvPr/>
          </p:nvSpPr>
          <p:spPr>
            <a:xfrm>
              <a:off x="-446283" y="1722808"/>
              <a:ext cx="4571999" cy="1015663"/>
            </a:xfrm>
            <a:prstGeom prst="rect">
              <a:avLst/>
            </a:prstGeom>
            <a:solidFill>
              <a:schemeClr val="tx2">
                <a:lumMod val="75000"/>
                <a:alpha val="38000"/>
              </a:schemeClr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de-DE" sz="6000" b="1" dirty="0">
                  <a:solidFill>
                    <a:schemeClr val="bg1"/>
                  </a:solidFill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DIE BIBEL</a:t>
              </a:r>
              <a:endParaRPr lang="DE-DE" sz="6000" b="1" dirty="0">
                <a:solidFill>
                  <a:schemeClr val="bg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endParaRPr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90D474-E8AC-7F49-AE2C-6325C68D2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929" y="3121572"/>
            <a:ext cx="4572000" cy="3495257"/>
          </a:xfrm>
          <a:solidFill>
            <a:schemeClr val="tx1">
              <a:alpha val="38000"/>
            </a:schemeClr>
          </a:solidFill>
        </p:spPr>
        <p:txBody>
          <a:bodyPr anchor="t">
            <a:normAutofit/>
          </a:bodyPr>
          <a:lstStyle/>
          <a:p>
            <a:pPr>
              <a:buClr>
                <a:schemeClr val="bg1"/>
              </a:buClr>
            </a:pPr>
            <a:r>
              <a:rPr lang="de-DE" sz="3600" b="1" dirty="0">
                <a:solidFill>
                  <a:schemeClr val="bg1"/>
                </a:solidFill>
              </a:rPr>
              <a:t>STUDIEN</a:t>
            </a:r>
          </a:p>
          <a:p>
            <a:pPr>
              <a:buClr>
                <a:schemeClr val="bg1"/>
              </a:buClr>
            </a:pPr>
            <a:r>
              <a:rPr lang="de-DE" sz="3600" b="1" dirty="0">
                <a:solidFill>
                  <a:schemeClr val="bg1"/>
                </a:solidFill>
              </a:rPr>
              <a:t>EXPERIMENTE</a:t>
            </a:r>
          </a:p>
          <a:p>
            <a:pPr>
              <a:buClr>
                <a:schemeClr val="bg1"/>
              </a:buClr>
            </a:pPr>
            <a:r>
              <a:rPr lang="de-DE" sz="3600" b="1" dirty="0">
                <a:solidFill>
                  <a:schemeClr val="bg1"/>
                </a:solidFill>
              </a:rPr>
              <a:t>BEOBACHTUNGEN</a:t>
            </a:r>
          </a:p>
          <a:p>
            <a:pPr>
              <a:buClr>
                <a:schemeClr val="bg1"/>
              </a:buClr>
            </a:pPr>
            <a:r>
              <a:rPr lang="de-DE" sz="3600" b="1" dirty="0">
                <a:solidFill>
                  <a:schemeClr val="bg1"/>
                </a:solidFill>
              </a:rPr>
              <a:t>THESEN</a:t>
            </a:r>
          </a:p>
          <a:p>
            <a:pPr>
              <a:buClr>
                <a:schemeClr val="bg1"/>
              </a:buClr>
            </a:pPr>
            <a:r>
              <a:rPr lang="de-DE" sz="3600" b="1" dirty="0">
                <a:solidFill>
                  <a:schemeClr val="bg1"/>
                </a:solidFill>
              </a:rPr>
              <a:t>HYPOTHESEN, ETC</a:t>
            </a:r>
          </a:p>
          <a:p>
            <a:pPr>
              <a:buClr>
                <a:schemeClr val="bg1"/>
              </a:buClr>
            </a:pPr>
            <a:endParaRPr lang="de-DE" sz="3600" b="1" dirty="0">
              <a:solidFill>
                <a:schemeClr val="bg1"/>
              </a:solidFill>
            </a:endParaRPr>
          </a:p>
        </p:txBody>
      </p:sp>
      <p:sp>
        <p:nvSpPr>
          <p:cNvPr id="12" name="Pfeil nach rechts 11">
            <a:extLst>
              <a:ext uri="{FF2B5EF4-FFF2-40B4-BE49-F238E27FC236}">
                <a16:creationId xmlns:a16="http://schemas.microsoft.com/office/drawing/2014/main" id="{2C6749D9-F74F-EC43-8985-2DA3A74213D2}"/>
              </a:ext>
            </a:extLst>
          </p:cNvPr>
          <p:cNvSpPr/>
          <p:nvPr/>
        </p:nvSpPr>
        <p:spPr>
          <a:xfrm>
            <a:off x="3501207" y="5758689"/>
            <a:ext cx="2185822" cy="80188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INFORMATION</a:t>
            </a:r>
          </a:p>
        </p:txBody>
      </p:sp>
      <p:sp>
        <p:nvSpPr>
          <p:cNvPr id="19" name="Diagonaler Streifen 18">
            <a:extLst>
              <a:ext uri="{FF2B5EF4-FFF2-40B4-BE49-F238E27FC236}">
                <a16:creationId xmlns:a16="http://schemas.microsoft.com/office/drawing/2014/main" id="{973013C7-6147-514A-9D4C-0357D03EEF85}"/>
              </a:ext>
            </a:extLst>
          </p:cNvPr>
          <p:cNvSpPr/>
          <p:nvPr/>
        </p:nvSpPr>
        <p:spPr>
          <a:xfrm rot="2956603">
            <a:off x="6826770" y="3553392"/>
            <a:ext cx="3722838" cy="4316699"/>
          </a:xfrm>
          <a:prstGeom prst="diagStripe">
            <a:avLst>
              <a:gd name="adj" fmla="val 269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DADF132-8597-994B-B7AE-C009CDBFFAA3}"/>
              </a:ext>
            </a:extLst>
          </p:cNvPr>
          <p:cNvSpPr/>
          <p:nvPr/>
        </p:nvSpPr>
        <p:spPr>
          <a:xfrm>
            <a:off x="6493397" y="5116010"/>
            <a:ext cx="4514127" cy="5864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FORMUNG DER GEDANKEN</a:t>
            </a:r>
            <a:endParaRPr lang="de-DE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1D276E-B3E4-F54A-9C3C-416A88BF6664}"/>
              </a:ext>
            </a:extLst>
          </p:cNvPr>
          <p:cNvSpPr/>
          <p:nvPr/>
        </p:nvSpPr>
        <p:spPr>
          <a:xfrm>
            <a:off x="7388772" y="4120054"/>
            <a:ext cx="2932387" cy="10827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FÜR WEN TUE ICH ES</a:t>
            </a: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E43DE229-C36C-8449-90ED-B49B77F30952}"/>
              </a:ext>
            </a:extLst>
          </p:cNvPr>
          <p:cNvSpPr/>
          <p:nvPr/>
        </p:nvSpPr>
        <p:spPr>
          <a:xfrm>
            <a:off x="6525025" y="1175763"/>
            <a:ext cx="4514127" cy="5864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GEDANKENGÄNGE</a:t>
            </a:r>
            <a:endParaRPr lang="de-DE" sz="3200" dirty="0"/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1A676507-7EC7-0041-ABB0-C6AAC7584B25}"/>
              </a:ext>
            </a:extLst>
          </p:cNvPr>
          <p:cNvCxnSpPr>
            <a:cxnSpLocks/>
          </p:cNvCxnSpPr>
          <p:nvPr/>
        </p:nvCxnSpPr>
        <p:spPr>
          <a:xfrm flipV="1">
            <a:off x="8813620" y="2348601"/>
            <a:ext cx="1635466" cy="1853247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F3B8DAA8-21B7-5B4B-A15C-C63601DBB758}"/>
              </a:ext>
            </a:extLst>
          </p:cNvPr>
          <p:cNvCxnSpPr>
            <a:cxnSpLocks/>
          </p:cNvCxnSpPr>
          <p:nvPr/>
        </p:nvCxnSpPr>
        <p:spPr>
          <a:xfrm flipV="1">
            <a:off x="8797948" y="2059198"/>
            <a:ext cx="918728" cy="2142650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9B602DBD-9A40-A442-A7C2-B7878700AD1F}"/>
              </a:ext>
            </a:extLst>
          </p:cNvPr>
          <p:cNvCxnSpPr>
            <a:cxnSpLocks/>
          </p:cNvCxnSpPr>
          <p:nvPr/>
        </p:nvCxnSpPr>
        <p:spPr>
          <a:xfrm flipV="1">
            <a:off x="8806711" y="2059198"/>
            <a:ext cx="0" cy="2174106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4D7D9100-F14D-D746-A92D-3C0ACFFED8A0}"/>
              </a:ext>
            </a:extLst>
          </p:cNvPr>
          <p:cNvCxnSpPr>
            <a:cxnSpLocks/>
          </p:cNvCxnSpPr>
          <p:nvPr/>
        </p:nvCxnSpPr>
        <p:spPr>
          <a:xfrm flipH="1" flipV="1">
            <a:off x="7993787" y="2084037"/>
            <a:ext cx="816249" cy="2133413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083668E7-BD04-6347-AA94-2B84DC9B3D47}"/>
              </a:ext>
            </a:extLst>
          </p:cNvPr>
          <p:cNvCxnSpPr>
            <a:cxnSpLocks/>
          </p:cNvCxnSpPr>
          <p:nvPr/>
        </p:nvCxnSpPr>
        <p:spPr>
          <a:xfrm flipH="1" flipV="1">
            <a:off x="7306567" y="2509840"/>
            <a:ext cx="1491381" cy="1692007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78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uiExpand="1" build="p" animBg="1"/>
      <p:bldP spid="12" grpId="0" animBg="1"/>
      <p:bldP spid="19" grpId="0" animBg="1"/>
      <p:bldP spid="20" grpId="0" animBg="1"/>
      <p:bldP spid="5" grpId="0" animBg="1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9CB2D-D44C-4A41-8699-9F03AB4A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Informationsverarbeitung durch die falsche Identität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D481CF7-77B7-C840-8F7F-8B15FC2419C3}"/>
              </a:ext>
            </a:extLst>
          </p:cNvPr>
          <p:cNvSpPr/>
          <p:nvPr/>
        </p:nvSpPr>
        <p:spPr>
          <a:xfrm>
            <a:off x="3164248" y="5702429"/>
            <a:ext cx="5700298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IDENTITÄT – ICH BIN GOTT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CCD9F9-8236-A84F-8268-B7DA5483DD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t="25983" r="38171"/>
          <a:stretch/>
        </p:blipFill>
        <p:spPr>
          <a:xfrm>
            <a:off x="299929" y="2559192"/>
            <a:ext cx="2596795" cy="4057637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299F967-BA48-AE40-B503-662E9B92AA26}"/>
              </a:ext>
            </a:extLst>
          </p:cNvPr>
          <p:cNvGrpSpPr/>
          <p:nvPr/>
        </p:nvGrpSpPr>
        <p:grpSpPr>
          <a:xfrm>
            <a:off x="299929" y="1175763"/>
            <a:ext cx="2596791" cy="1254881"/>
            <a:chOff x="-446283" y="1269882"/>
            <a:chExt cx="3620064" cy="1749370"/>
          </a:xfrm>
        </p:grpSpPr>
        <p:pic>
          <p:nvPicPr>
            <p:cNvPr id="10" name="Bild 3">
              <a:extLst>
                <a:ext uri="{FF2B5EF4-FFF2-40B4-BE49-F238E27FC236}">
                  <a16:creationId xmlns:a16="http://schemas.microsoft.com/office/drawing/2014/main" id="{3C8623BD-9D01-A141-BC4B-30EAA6D3BD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404" b="1"/>
            <a:stretch/>
          </p:blipFill>
          <p:spPr>
            <a:xfrm>
              <a:off x="-404523" y="1269882"/>
              <a:ext cx="3578304" cy="1749370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65669FB-6FB1-2840-BAFC-E749BA9602CE}"/>
                </a:ext>
              </a:extLst>
            </p:cNvPr>
            <p:cNvSpPr txBox="1"/>
            <p:nvPr/>
          </p:nvSpPr>
          <p:spPr>
            <a:xfrm>
              <a:off x="-446283" y="1269882"/>
              <a:ext cx="3578304" cy="729396"/>
            </a:xfrm>
            <a:prstGeom prst="rect">
              <a:avLst/>
            </a:prstGeom>
            <a:solidFill>
              <a:schemeClr val="tx2">
                <a:lumMod val="75000"/>
                <a:alpha val="38000"/>
              </a:schemeClr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de-DE" sz="2800" b="1" dirty="0">
                  <a:solidFill>
                    <a:schemeClr val="bg1"/>
                  </a:solidFill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DIE BIBEL</a:t>
              </a:r>
              <a:endParaRPr lang="DE-DE" sz="2800" b="1" dirty="0">
                <a:solidFill>
                  <a:schemeClr val="bg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endParaRPr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90D474-E8AC-7F49-AE2C-6325C68D2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929" y="2559192"/>
            <a:ext cx="2596795" cy="3795309"/>
          </a:xfrm>
          <a:solidFill>
            <a:schemeClr val="tx1">
              <a:alpha val="38000"/>
            </a:schemeClr>
          </a:solidFill>
        </p:spPr>
        <p:txBody>
          <a:bodyPr anchor="t">
            <a:normAutofit/>
          </a:bodyPr>
          <a:lstStyle/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STUDIEN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EXPERIMENTE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BEOBACHTUNGEN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THESEN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HYPOTHESEN, ETC</a:t>
            </a:r>
          </a:p>
          <a:p>
            <a:pPr>
              <a:buClr>
                <a:schemeClr val="bg1"/>
              </a:buClr>
            </a:pP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2" name="Pfeil nach rechts 11">
            <a:extLst>
              <a:ext uri="{FF2B5EF4-FFF2-40B4-BE49-F238E27FC236}">
                <a16:creationId xmlns:a16="http://schemas.microsoft.com/office/drawing/2014/main" id="{2C6749D9-F74F-EC43-8985-2DA3A74213D2}"/>
              </a:ext>
            </a:extLst>
          </p:cNvPr>
          <p:cNvSpPr/>
          <p:nvPr/>
        </p:nvSpPr>
        <p:spPr>
          <a:xfrm>
            <a:off x="943194" y="5814949"/>
            <a:ext cx="2185822" cy="80188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INFORMATION</a:t>
            </a:r>
          </a:p>
        </p:txBody>
      </p:sp>
      <p:sp>
        <p:nvSpPr>
          <p:cNvPr id="19" name="Diagonaler Streifen 18">
            <a:extLst>
              <a:ext uri="{FF2B5EF4-FFF2-40B4-BE49-F238E27FC236}">
                <a16:creationId xmlns:a16="http://schemas.microsoft.com/office/drawing/2014/main" id="{973013C7-6147-514A-9D4C-0357D03EEF85}"/>
              </a:ext>
            </a:extLst>
          </p:cNvPr>
          <p:cNvSpPr/>
          <p:nvPr/>
        </p:nvSpPr>
        <p:spPr>
          <a:xfrm rot="2956603">
            <a:off x="4152978" y="3553392"/>
            <a:ext cx="3722838" cy="4316699"/>
          </a:xfrm>
          <a:prstGeom prst="diagStripe">
            <a:avLst>
              <a:gd name="adj" fmla="val 269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DADF132-8597-994B-B7AE-C009CDBFFAA3}"/>
              </a:ext>
            </a:extLst>
          </p:cNvPr>
          <p:cNvSpPr/>
          <p:nvPr/>
        </p:nvSpPr>
        <p:spPr>
          <a:xfrm>
            <a:off x="3819605" y="5116010"/>
            <a:ext cx="4514127" cy="5864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FORMUNG DER GEDANKEN</a:t>
            </a:r>
            <a:endParaRPr lang="de-DE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1D276E-B3E4-F54A-9C3C-416A88BF6664}"/>
              </a:ext>
            </a:extLst>
          </p:cNvPr>
          <p:cNvSpPr/>
          <p:nvPr/>
        </p:nvSpPr>
        <p:spPr>
          <a:xfrm>
            <a:off x="4714980" y="4120054"/>
            <a:ext cx="2932387" cy="10827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TUE ALLES FÜR MICH</a:t>
            </a: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E43DE229-C36C-8449-90ED-B49B77F30952}"/>
              </a:ext>
            </a:extLst>
          </p:cNvPr>
          <p:cNvSpPr/>
          <p:nvPr/>
        </p:nvSpPr>
        <p:spPr>
          <a:xfrm>
            <a:off x="3851233" y="1175763"/>
            <a:ext cx="4514127" cy="5864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GEDANKENGÄNGE</a:t>
            </a:r>
            <a:endParaRPr lang="de-DE" sz="3200" dirty="0"/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1A676507-7EC7-0041-ABB0-C6AAC7584B25}"/>
              </a:ext>
            </a:extLst>
          </p:cNvPr>
          <p:cNvCxnSpPr>
            <a:cxnSpLocks/>
          </p:cNvCxnSpPr>
          <p:nvPr/>
        </p:nvCxnSpPr>
        <p:spPr>
          <a:xfrm flipV="1">
            <a:off x="6186128" y="2348601"/>
            <a:ext cx="1635466" cy="1853247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F3B8DAA8-21B7-5B4B-A15C-C63601DBB758}"/>
              </a:ext>
            </a:extLst>
          </p:cNvPr>
          <p:cNvCxnSpPr>
            <a:cxnSpLocks/>
          </p:cNvCxnSpPr>
          <p:nvPr/>
        </p:nvCxnSpPr>
        <p:spPr>
          <a:xfrm flipV="1">
            <a:off x="6170456" y="2059198"/>
            <a:ext cx="918728" cy="2142650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9B602DBD-9A40-A442-A7C2-B7878700AD1F}"/>
              </a:ext>
            </a:extLst>
          </p:cNvPr>
          <p:cNvCxnSpPr>
            <a:cxnSpLocks/>
          </p:cNvCxnSpPr>
          <p:nvPr/>
        </p:nvCxnSpPr>
        <p:spPr>
          <a:xfrm flipV="1">
            <a:off x="6179219" y="2059198"/>
            <a:ext cx="0" cy="2174106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4D7D9100-F14D-D746-A92D-3C0ACFFED8A0}"/>
              </a:ext>
            </a:extLst>
          </p:cNvPr>
          <p:cNvCxnSpPr>
            <a:cxnSpLocks/>
          </p:cNvCxnSpPr>
          <p:nvPr/>
        </p:nvCxnSpPr>
        <p:spPr>
          <a:xfrm flipH="1" flipV="1">
            <a:off x="5366295" y="2084037"/>
            <a:ext cx="816249" cy="2133413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083668E7-BD04-6347-AA94-2B84DC9B3D47}"/>
              </a:ext>
            </a:extLst>
          </p:cNvPr>
          <p:cNvCxnSpPr>
            <a:cxnSpLocks/>
          </p:cNvCxnSpPr>
          <p:nvPr/>
        </p:nvCxnSpPr>
        <p:spPr>
          <a:xfrm flipH="1" flipV="1">
            <a:off x="4679075" y="2509840"/>
            <a:ext cx="1491381" cy="1692007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nhaltsplatzhalter 2">
            <a:extLst>
              <a:ext uri="{FF2B5EF4-FFF2-40B4-BE49-F238E27FC236}">
                <a16:creationId xmlns:a16="http://schemas.microsoft.com/office/drawing/2014/main" id="{DE30D186-6EC3-BA4D-9840-46DBFFCDB588}"/>
              </a:ext>
            </a:extLst>
          </p:cNvPr>
          <p:cNvSpPr txBox="1">
            <a:spLocks/>
          </p:cNvSpPr>
          <p:nvPr/>
        </p:nvSpPr>
        <p:spPr>
          <a:xfrm>
            <a:off x="8644249" y="1174704"/>
            <a:ext cx="3453261" cy="491717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ich bin geistig unabhängig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gebe von mir die Zeit, Kraft, Einsatz, etc.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ich bin gut zu Anderen</a:t>
            </a:r>
            <a:br>
              <a:rPr lang="de-DE" b="1" dirty="0">
                <a:solidFill>
                  <a:schemeClr val="tx1"/>
                </a:solidFill>
              </a:rPr>
            </a:br>
            <a:endParaRPr lang="de-DE" b="1" dirty="0">
              <a:solidFill>
                <a:schemeClr val="tx1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de-DE" b="1" u="sng" dirty="0">
                <a:solidFill>
                  <a:schemeClr val="tx1"/>
                </a:solidFill>
              </a:rPr>
              <a:t>DER WIDERSPRUCH IN UNS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ich brauche den Anderen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er schuldet mir die Liebe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er kann mir schaden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ohne ihn kann ich nicht leben</a:t>
            </a:r>
          </a:p>
          <a:p>
            <a:pPr>
              <a:buClr>
                <a:schemeClr val="tx1"/>
              </a:buClr>
            </a:pPr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78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9" grpId="0" animBg="1"/>
      <p:bldP spid="20" grpId="0" animBg="1"/>
      <p:bldP spid="5" grpId="0" animBg="1"/>
      <p:bldP spid="53" grpId="0"/>
      <p:bldP spid="2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9CB2D-D44C-4A41-8699-9F03AB4A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Informationsverarbeitung durch die richtige Identität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D481CF7-77B7-C840-8F7F-8B15FC2419C3}"/>
              </a:ext>
            </a:extLst>
          </p:cNvPr>
          <p:cNvSpPr/>
          <p:nvPr/>
        </p:nvSpPr>
        <p:spPr>
          <a:xfrm>
            <a:off x="3164248" y="5702429"/>
            <a:ext cx="5700298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IDENTITÄT – ICH BIN KIND GOTTES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CCD9F9-8236-A84F-8268-B7DA5483DD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t="25983" r="38171"/>
          <a:stretch/>
        </p:blipFill>
        <p:spPr>
          <a:xfrm>
            <a:off x="299929" y="2559192"/>
            <a:ext cx="2596795" cy="4057637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299F967-BA48-AE40-B503-662E9B92AA26}"/>
              </a:ext>
            </a:extLst>
          </p:cNvPr>
          <p:cNvGrpSpPr/>
          <p:nvPr/>
        </p:nvGrpSpPr>
        <p:grpSpPr>
          <a:xfrm>
            <a:off x="299929" y="1175763"/>
            <a:ext cx="2596791" cy="1254881"/>
            <a:chOff x="-446283" y="1269882"/>
            <a:chExt cx="3620064" cy="1749370"/>
          </a:xfrm>
        </p:grpSpPr>
        <p:pic>
          <p:nvPicPr>
            <p:cNvPr id="10" name="Bild 3">
              <a:extLst>
                <a:ext uri="{FF2B5EF4-FFF2-40B4-BE49-F238E27FC236}">
                  <a16:creationId xmlns:a16="http://schemas.microsoft.com/office/drawing/2014/main" id="{3C8623BD-9D01-A141-BC4B-30EAA6D3BD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404" b="1"/>
            <a:stretch/>
          </p:blipFill>
          <p:spPr>
            <a:xfrm>
              <a:off x="-404523" y="1269882"/>
              <a:ext cx="3578304" cy="1749370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65669FB-6FB1-2840-BAFC-E749BA9602CE}"/>
                </a:ext>
              </a:extLst>
            </p:cNvPr>
            <p:cNvSpPr txBox="1"/>
            <p:nvPr/>
          </p:nvSpPr>
          <p:spPr>
            <a:xfrm>
              <a:off x="-446283" y="1269882"/>
              <a:ext cx="3578304" cy="729396"/>
            </a:xfrm>
            <a:prstGeom prst="rect">
              <a:avLst/>
            </a:prstGeom>
            <a:solidFill>
              <a:schemeClr val="tx2">
                <a:lumMod val="75000"/>
                <a:alpha val="38000"/>
              </a:schemeClr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de-DE" sz="2800" b="1" dirty="0">
                  <a:solidFill>
                    <a:schemeClr val="bg1"/>
                  </a:solidFill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DIE BIBEL</a:t>
              </a:r>
              <a:endParaRPr lang="DE-DE" sz="2800" b="1" dirty="0">
                <a:solidFill>
                  <a:schemeClr val="bg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endParaRPr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90D474-E8AC-7F49-AE2C-6325C68D2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929" y="2559192"/>
            <a:ext cx="2596795" cy="3795309"/>
          </a:xfrm>
          <a:solidFill>
            <a:schemeClr val="tx1">
              <a:alpha val="38000"/>
            </a:schemeClr>
          </a:solidFill>
        </p:spPr>
        <p:txBody>
          <a:bodyPr anchor="t">
            <a:normAutofit/>
          </a:bodyPr>
          <a:lstStyle/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STUDIEN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EXPERIMENTE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BEOBACHTUNGEN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THESEN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HYPOTHESEN, ETC</a:t>
            </a:r>
          </a:p>
          <a:p>
            <a:pPr>
              <a:buClr>
                <a:schemeClr val="bg1"/>
              </a:buClr>
            </a:pP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2" name="Pfeil nach rechts 11">
            <a:extLst>
              <a:ext uri="{FF2B5EF4-FFF2-40B4-BE49-F238E27FC236}">
                <a16:creationId xmlns:a16="http://schemas.microsoft.com/office/drawing/2014/main" id="{2C6749D9-F74F-EC43-8985-2DA3A74213D2}"/>
              </a:ext>
            </a:extLst>
          </p:cNvPr>
          <p:cNvSpPr/>
          <p:nvPr/>
        </p:nvSpPr>
        <p:spPr>
          <a:xfrm>
            <a:off x="943194" y="5814949"/>
            <a:ext cx="2185822" cy="80188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INFORMATION</a:t>
            </a:r>
          </a:p>
        </p:txBody>
      </p:sp>
      <p:sp>
        <p:nvSpPr>
          <p:cNvPr id="19" name="Diagonaler Streifen 18">
            <a:extLst>
              <a:ext uri="{FF2B5EF4-FFF2-40B4-BE49-F238E27FC236}">
                <a16:creationId xmlns:a16="http://schemas.microsoft.com/office/drawing/2014/main" id="{973013C7-6147-514A-9D4C-0357D03EEF85}"/>
              </a:ext>
            </a:extLst>
          </p:cNvPr>
          <p:cNvSpPr/>
          <p:nvPr/>
        </p:nvSpPr>
        <p:spPr>
          <a:xfrm rot="2956603">
            <a:off x="4152978" y="3553392"/>
            <a:ext cx="3722838" cy="4316699"/>
          </a:xfrm>
          <a:prstGeom prst="diagStripe">
            <a:avLst>
              <a:gd name="adj" fmla="val 269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DADF132-8597-994B-B7AE-C009CDBFFAA3}"/>
              </a:ext>
            </a:extLst>
          </p:cNvPr>
          <p:cNvSpPr/>
          <p:nvPr/>
        </p:nvSpPr>
        <p:spPr>
          <a:xfrm>
            <a:off x="3819605" y="5116010"/>
            <a:ext cx="4514127" cy="5864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FORMUNG DER GEDANKEN</a:t>
            </a:r>
            <a:endParaRPr lang="de-DE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1D276E-B3E4-F54A-9C3C-416A88BF6664}"/>
              </a:ext>
            </a:extLst>
          </p:cNvPr>
          <p:cNvSpPr/>
          <p:nvPr/>
        </p:nvSpPr>
        <p:spPr>
          <a:xfrm>
            <a:off x="4714980" y="4120054"/>
            <a:ext cx="2932387" cy="108273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TUE ALLES FÜR GOTT</a:t>
            </a: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E43DE229-C36C-8449-90ED-B49B77F30952}"/>
              </a:ext>
            </a:extLst>
          </p:cNvPr>
          <p:cNvSpPr/>
          <p:nvPr/>
        </p:nvSpPr>
        <p:spPr>
          <a:xfrm>
            <a:off x="3851233" y="1175763"/>
            <a:ext cx="4514127" cy="5864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GEDANKENGÄNGE</a:t>
            </a:r>
            <a:endParaRPr lang="de-DE" sz="3200" dirty="0"/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1A676507-7EC7-0041-ABB0-C6AAC7584B25}"/>
              </a:ext>
            </a:extLst>
          </p:cNvPr>
          <p:cNvCxnSpPr>
            <a:cxnSpLocks/>
          </p:cNvCxnSpPr>
          <p:nvPr/>
        </p:nvCxnSpPr>
        <p:spPr>
          <a:xfrm flipV="1">
            <a:off x="6186128" y="2348601"/>
            <a:ext cx="1635466" cy="1853247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F3B8DAA8-21B7-5B4B-A15C-C63601DBB758}"/>
              </a:ext>
            </a:extLst>
          </p:cNvPr>
          <p:cNvCxnSpPr>
            <a:cxnSpLocks/>
          </p:cNvCxnSpPr>
          <p:nvPr/>
        </p:nvCxnSpPr>
        <p:spPr>
          <a:xfrm flipV="1">
            <a:off x="6170456" y="2059198"/>
            <a:ext cx="918728" cy="2142650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9B602DBD-9A40-A442-A7C2-B7878700AD1F}"/>
              </a:ext>
            </a:extLst>
          </p:cNvPr>
          <p:cNvCxnSpPr>
            <a:cxnSpLocks/>
          </p:cNvCxnSpPr>
          <p:nvPr/>
        </p:nvCxnSpPr>
        <p:spPr>
          <a:xfrm flipV="1">
            <a:off x="6179219" y="2059198"/>
            <a:ext cx="0" cy="2174106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4D7D9100-F14D-D746-A92D-3C0ACFFED8A0}"/>
              </a:ext>
            </a:extLst>
          </p:cNvPr>
          <p:cNvCxnSpPr>
            <a:cxnSpLocks/>
          </p:cNvCxnSpPr>
          <p:nvPr/>
        </p:nvCxnSpPr>
        <p:spPr>
          <a:xfrm flipH="1" flipV="1">
            <a:off x="5366295" y="2084037"/>
            <a:ext cx="816249" cy="2133413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083668E7-BD04-6347-AA94-2B84DC9B3D47}"/>
              </a:ext>
            </a:extLst>
          </p:cNvPr>
          <p:cNvCxnSpPr>
            <a:cxnSpLocks/>
          </p:cNvCxnSpPr>
          <p:nvPr/>
        </p:nvCxnSpPr>
        <p:spPr>
          <a:xfrm flipH="1" flipV="1">
            <a:off x="4679075" y="2509840"/>
            <a:ext cx="1491381" cy="1692007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nhaltsplatzhalter 2">
            <a:extLst>
              <a:ext uri="{FF2B5EF4-FFF2-40B4-BE49-F238E27FC236}">
                <a16:creationId xmlns:a16="http://schemas.microsoft.com/office/drawing/2014/main" id="{DE30D186-6EC3-BA4D-9840-46DBFFCDB588}"/>
              </a:ext>
            </a:extLst>
          </p:cNvPr>
          <p:cNvSpPr txBox="1">
            <a:spLocks/>
          </p:cNvSpPr>
          <p:nvPr/>
        </p:nvSpPr>
        <p:spPr>
          <a:xfrm>
            <a:off x="8695911" y="1174704"/>
            <a:ext cx="3453261" cy="584510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ich bin geistig allein von Gott abhängig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gebe </a:t>
            </a:r>
            <a:r>
              <a:rPr lang="de-DE" b="1" u="sng" dirty="0">
                <a:solidFill>
                  <a:schemeClr val="tx1"/>
                </a:solidFill>
              </a:rPr>
              <a:t>nichts</a:t>
            </a:r>
            <a:r>
              <a:rPr lang="de-DE" b="1" dirty="0">
                <a:solidFill>
                  <a:schemeClr val="tx1"/>
                </a:solidFill>
              </a:rPr>
              <a:t> von mir: Zeit, Kraft, Einsatz, etc.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ich verteile Gottes Liebe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bin für den Anderen da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andere können mir nicht schaden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trage keine Verantwortung für die Taten anderer</a:t>
            </a:r>
          </a:p>
          <a:p>
            <a:pPr>
              <a:buClr>
                <a:schemeClr val="tx1"/>
              </a:buClr>
            </a:pPr>
            <a:r>
              <a:rPr lang="de-DE" b="1" dirty="0">
                <a:solidFill>
                  <a:schemeClr val="tx1"/>
                </a:solidFill>
              </a:rPr>
              <a:t>mein Leben hängt nicht von einem Menschen o.ä.</a:t>
            </a:r>
            <a:br>
              <a:rPr lang="de-DE" b="1" dirty="0">
                <a:solidFill>
                  <a:schemeClr val="tx1"/>
                </a:solidFill>
              </a:rPr>
            </a:br>
            <a:r>
              <a:rPr lang="de-DE" b="1" dirty="0">
                <a:solidFill>
                  <a:schemeClr val="tx1"/>
                </a:solidFill>
              </a:rPr>
              <a:t>ab</a:t>
            </a:r>
          </a:p>
          <a:p>
            <a:pPr marL="0" indent="0">
              <a:buClr>
                <a:schemeClr val="tx1"/>
              </a:buClr>
              <a:buNone/>
            </a:pPr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68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9" grpId="0" animBg="1"/>
      <p:bldP spid="20" grpId="0" animBg="1"/>
      <p:bldP spid="5" grpId="0" animBg="1"/>
      <p:bldP spid="53" grpId="0"/>
      <p:bldP spid="2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feil nach unten 28">
            <a:extLst>
              <a:ext uri="{FF2B5EF4-FFF2-40B4-BE49-F238E27FC236}">
                <a16:creationId xmlns:a16="http://schemas.microsoft.com/office/drawing/2014/main" id="{21289826-FE16-6B46-A256-4F8686B56F17}"/>
              </a:ext>
            </a:extLst>
          </p:cNvPr>
          <p:cNvSpPr/>
          <p:nvPr/>
        </p:nvSpPr>
        <p:spPr>
          <a:xfrm rot="16365373">
            <a:off x="9055107" y="5757740"/>
            <a:ext cx="484632" cy="19172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Pfeil nach unten 19">
            <a:extLst>
              <a:ext uri="{FF2B5EF4-FFF2-40B4-BE49-F238E27FC236}">
                <a16:creationId xmlns:a16="http://schemas.microsoft.com/office/drawing/2014/main" id="{F5874A4F-25DE-C242-B763-0B5D3F52A5BD}"/>
              </a:ext>
            </a:extLst>
          </p:cNvPr>
          <p:cNvSpPr/>
          <p:nvPr/>
        </p:nvSpPr>
        <p:spPr>
          <a:xfrm rot="16365373">
            <a:off x="6319877" y="5733274"/>
            <a:ext cx="484632" cy="223194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Pfeil nach unten 26">
            <a:extLst>
              <a:ext uri="{FF2B5EF4-FFF2-40B4-BE49-F238E27FC236}">
                <a16:creationId xmlns:a16="http://schemas.microsoft.com/office/drawing/2014/main" id="{51AE9500-3D27-754E-A7C5-3CDF3E996886}"/>
              </a:ext>
            </a:extLst>
          </p:cNvPr>
          <p:cNvSpPr/>
          <p:nvPr/>
        </p:nvSpPr>
        <p:spPr>
          <a:xfrm rot="10800000">
            <a:off x="10403514" y="3121319"/>
            <a:ext cx="484632" cy="28925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F9807C-1B9B-E249-A5CE-0D26F9C8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42" y="-39217"/>
            <a:ext cx="11849242" cy="1076845"/>
          </a:xfrm>
        </p:spPr>
        <p:txBody>
          <a:bodyPr>
            <a:normAutofit/>
          </a:bodyPr>
          <a:lstStyle/>
          <a:p>
            <a:r>
              <a:rPr lang="de-DE" dirty="0"/>
              <a:t>Der Kreislauf des Menschen – Wo beginnt der Gedankenprozess?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631E7E6-2D6A-F144-8368-88FB881262CD}"/>
              </a:ext>
            </a:extLst>
          </p:cNvPr>
          <p:cNvSpPr/>
          <p:nvPr/>
        </p:nvSpPr>
        <p:spPr>
          <a:xfrm>
            <a:off x="3200399" y="1739729"/>
            <a:ext cx="5317435" cy="630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         IDENTITÄT</a:t>
            </a:r>
          </a:p>
        </p:txBody>
      </p:sp>
      <p:sp>
        <p:nvSpPr>
          <p:cNvPr id="8" name="Pfeil nach unten 7">
            <a:extLst>
              <a:ext uri="{FF2B5EF4-FFF2-40B4-BE49-F238E27FC236}">
                <a16:creationId xmlns:a16="http://schemas.microsoft.com/office/drawing/2014/main" id="{E9094700-6BBB-C847-98BD-0A88F78E5C02}"/>
              </a:ext>
            </a:extLst>
          </p:cNvPr>
          <p:cNvSpPr/>
          <p:nvPr/>
        </p:nvSpPr>
        <p:spPr>
          <a:xfrm>
            <a:off x="2356315" y="3117043"/>
            <a:ext cx="484632" cy="2935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4113AC8-0B33-F24A-B861-212188E41FBB}"/>
              </a:ext>
            </a:extLst>
          </p:cNvPr>
          <p:cNvSpPr/>
          <p:nvPr/>
        </p:nvSpPr>
        <p:spPr>
          <a:xfrm>
            <a:off x="1360853" y="2621734"/>
            <a:ext cx="2506934" cy="457200"/>
          </a:xfrm>
          <a:prstGeom prst="ellipse">
            <a:avLst/>
          </a:prstGeom>
          <a:solidFill>
            <a:srgbClr val="006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VERTRAUEN</a:t>
            </a:r>
          </a:p>
        </p:txBody>
      </p:sp>
      <p:sp>
        <p:nvSpPr>
          <p:cNvPr id="10" name="Pfeil nach unten 9">
            <a:extLst>
              <a:ext uri="{FF2B5EF4-FFF2-40B4-BE49-F238E27FC236}">
                <a16:creationId xmlns:a16="http://schemas.microsoft.com/office/drawing/2014/main" id="{692D5A33-1364-F54C-A31E-B909E1F9D94B}"/>
              </a:ext>
            </a:extLst>
          </p:cNvPr>
          <p:cNvSpPr/>
          <p:nvPr/>
        </p:nvSpPr>
        <p:spPr>
          <a:xfrm>
            <a:off x="2346021" y="4863193"/>
            <a:ext cx="484632" cy="58953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474217-7ECF-A14F-B1C7-B1BDA431C9B2}"/>
              </a:ext>
            </a:extLst>
          </p:cNvPr>
          <p:cNvSpPr/>
          <p:nvPr/>
        </p:nvSpPr>
        <p:spPr>
          <a:xfrm>
            <a:off x="1360852" y="4235305"/>
            <a:ext cx="2506935" cy="457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ENTSCHEIDUNG</a:t>
            </a:r>
          </a:p>
        </p:txBody>
      </p:sp>
      <p:sp>
        <p:nvSpPr>
          <p:cNvPr id="12" name="Pfeil nach unten 11">
            <a:extLst>
              <a:ext uri="{FF2B5EF4-FFF2-40B4-BE49-F238E27FC236}">
                <a16:creationId xmlns:a16="http://schemas.microsoft.com/office/drawing/2014/main" id="{91ED79EF-E8E8-2841-A47F-34E566B0B62E}"/>
              </a:ext>
            </a:extLst>
          </p:cNvPr>
          <p:cNvSpPr/>
          <p:nvPr/>
        </p:nvSpPr>
        <p:spPr>
          <a:xfrm>
            <a:off x="2356315" y="3923397"/>
            <a:ext cx="484632" cy="24658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D26F6D-989E-CF41-ABBE-ED705B80FD19}"/>
              </a:ext>
            </a:extLst>
          </p:cNvPr>
          <p:cNvSpPr/>
          <p:nvPr/>
        </p:nvSpPr>
        <p:spPr>
          <a:xfrm>
            <a:off x="1360853" y="3428088"/>
            <a:ext cx="2506934" cy="457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MOTIVATION</a:t>
            </a:r>
          </a:p>
        </p:txBody>
      </p:sp>
      <p:sp>
        <p:nvSpPr>
          <p:cNvPr id="14" name="Pfeil nach unten 13">
            <a:extLst>
              <a:ext uri="{FF2B5EF4-FFF2-40B4-BE49-F238E27FC236}">
                <a16:creationId xmlns:a16="http://schemas.microsoft.com/office/drawing/2014/main" id="{A7716F57-8685-4A4E-B5D9-FAC31E99421D}"/>
              </a:ext>
            </a:extLst>
          </p:cNvPr>
          <p:cNvSpPr/>
          <p:nvPr/>
        </p:nvSpPr>
        <p:spPr>
          <a:xfrm rot="16365373">
            <a:off x="3539830" y="5737646"/>
            <a:ext cx="484632" cy="20631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152C07C-3D99-D847-96CD-C370590400FA}"/>
              </a:ext>
            </a:extLst>
          </p:cNvPr>
          <p:cNvSpPr/>
          <p:nvPr/>
        </p:nvSpPr>
        <p:spPr>
          <a:xfrm>
            <a:off x="1626197" y="5593808"/>
            <a:ext cx="2024487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ELEKTRIZITÄT</a:t>
            </a:r>
          </a:p>
        </p:txBody>
      </p:sp>
      <p:sp>
        <p:nvSpPr>
          <p:cNvPr id="16" name="Geschweifte Klammer links 15">
            <a:extLst>
              <a:ext uri="{FF2B5EF4-FFF2-40B4-BE49-F238E27FC236}">
                <a16:creationId xmlns:a16="http://schemas.microsoft.com/office/drawing/2014/main" id="{C3BFED42-D8FC-EB4C-99D9-3733EBBD23FD}"/>
              </a:ext>
            </a:extLst>
          </p:cNvPr>
          <p:cNvSpPr/>
          <p:nvPr/>
        </p:nvSpPr>
        <p:spPr>
          <a:xfrm>
            <a:off x="1137972" y="1120196"/>
            <a:ext cx="382205" cy="4332535"/>
          </a:xfrm>
          <a:prstGeom prst="leftBrace">
            <a:avLst>
              <a:gd name="adj1" fmla="val 60296"/>
              <a:gd name="adj2" fmla="val 50000"/>
            </a:avLst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Geschweifte Klammer links 16">
            <a:extLst>
              <a:ext uri="{FF2B5EF4-FFF2-40B4-BE49-F238E27FC236}">
                <a16:creationId xmlns:a16="http://schemas.microsoft.com/office/drawing/2014/main" id="{2812314B-AD54-3F48-94B5-9DDA5B47F282}"/>
              </a:ext>
            </a:extLst>
          </p:cNvPr>
          <p:cNvSpPr/>
          <p:nvPr/>
        </p:nvSpPr>
        <p:spPr>
          <a:xfrm rot="16200000">
            <a:off x="6552922" y="902396"/>
            <a:ext cx="344292" cy="10412464"/>
          </a:xfrm>
          <a:prstGeom prst="leftBrace">
            <a:avLst>
              <a:gd name="adj1" fmla="val 60296"/>
              <a:gd name="adj2" fmla="val 50000"/>
            </a:avLst>
          </a:prstGeom>
          <a:noFill/>
          <a:ln w="38100">
            <a:solidFill>
              <a:srgbClr val="4060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3C3ACD2-7BE9-8447-B4D3-1523C250B089}"/>
              </a:ext>
            </a:extLst>
          </p:cNvPr>
          <p:cNvSpPr/>
          <p:nvPr/>
        </p:nvSpPr>
        <p:spPr>
          <a:xfrm>
            <a:off x="5394661" y="6204231"/>
            <a:ext cx="2633870" cy="603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rgbClr val="40605A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KÖRPER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2BEC25D-BE86-2242-AB5B-EBEFD0216E1F}"/>
              </a:ext>
            </a:extLst>
          </p:cNvPr>
          <p:cNvSpPr/>
          <p:nvPr/>
        </p:nvSpPr>
        <p:spPr>
          <a:xfrm>
            <a:off x="3959887" y="5593808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HIRNRINDE</a:t>
            </a:r>
          </a:p>
        </p:txBody>
      </p:sp>
      <p:sp>
        <p:nvSpPr>
          <p:cNvPr id="22" name="Pfeil nach unten 21">
            <a:extLst>
              <a:ext uri="{FF2B5EF4-FFF2-40B4-BE49-F238E27FC236}">
                <a16:creationId xmlns:a16="http://schemas.microsoft.com/office/drawing/2014/main" id="{60CC842E-1930-744D-BBC3-F271A84AC978}"/>
              </a:ext>
            </a:extLst>
          </p:cNvPr>
          <p:cNvSpPr/>
          <p:nvPr/>
        </p:nvSpPr>
        <p:spPr>
          <a:xfrm rot="10800000">
            <a:off x="10403514" y="4863193"/>
            <a:ext cx="484632" cy="58953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1BC97AD-F6CD-E74B-BDBB-D856EF4877D0}"/>
              </a:ext>
            </a:extLst>
          </p:cNvPr>
          <p:cNvSpPr/>
          <p:nvPr/>
        </p:nvSpPr>
        <p:spPr>
          <a:xfrm>
            <a:off x="9422512" y="3457420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LIMB. SYSTEM</a:t>
            </a:r>
          </a:p>
        </p:txBody>
      </p:sp>
      <p:sp>
        <p:nvSpPr>
          <p:cNvPr id="25" name="Pfeil nach unten 24">
            <a:extLst>
              <a:ext uri="{FF2B5EF4-FFF2-40B4-BE49-F238E27FC236}">
                <a16:creationId xmlns:a16="http://schemas.microsoft.com/office/drawing/2014/main" id="{103C255C-739B-A947-9D89-7A1C5756FF44}"/>
              </a:ext>
            </a:extLst>
          </p:cNvPr>
          <p:cNvSpPr/>
          <p:nvPr/>
        </p:nvSpPr>
        <p:spPr>
          <a:xfrm rot="10800000">
            <a:off x="10403514" y="3923398"/>
            <a:ext cx="484632" cy="24658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298D1AC-6B7A-7C41-AF36-52161AE04C7C}"/>
              </a:ext>
            </a:extLst>
          </p:cNvPr>
          <p:cNvSpPr/>
          <p:nvPr/>
        </p:nvSpPr>
        <p:spPr>
          <a:xfrm>
            <a:off x="9422512" y="2634362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HIRNRINDE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005AC6-BC45-964B-A257-CE1E7F28E3C6}"/>
              </a:ext>
            </a:extLst>
          </p:cNvPr>
          <p:cNvSpPr/>
          <p:nvPr/>
        </p:nvSpPr>
        <p:spPr>
          <a:xfrm>
            <a:off x="9422512" y="4233635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ALLE  ORGANE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C242AA3-D2E4-F742-9C0C-30EA9A0801E7}"/>
              </a:ext>
            </a:extLst>
          </p:cNvPr>
          <p:cNvSpPr/>
          <p:nvPr/>
        </p:nvSpPr>
        <p:spPr>
          <a:xfrm>
            <a:off x="9422512" y="5593808"/>
            <a:ext cx="250878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KNOCHENMARK</a:t>
            </a:r>
          </a:p>
        </p:txBody>
      </p:sp>
      <p:sp>
        <p:nvSpPr>
          <p:cNvPr id="30" name="Pfeil nach unten 29">
            <a:extLst>
              <a:ext uri="{FF2B5EF4-FFF2-40B4-BE49-F238E27FC236}">
                <a16:creationId xmlns:a16="http://schemas.microsoft.com/office/drawing/2014/main" id="{D0E026C2-41A3-4749-86A0-87FAA39DEF8F}"/>
              </a:ext>
            </a:extLst>
          </p:cNvPr>
          <p:cNvSpPr/>
          <p:nvPr/>
        </p:nvSpPr>
        <p:spPr>
          <a:xfrm rot="6934197">
            <a:off x="8678536" y="2183412"/>
            <a:ext cx="484632" cy="728404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Pfeil nach oben 31">
            <a:extLst>
              <a:ext uri="{FF2B5EF4-FFF2-40B4-BE49-F238E27FC236}">
                <a16:creationId xmlns:a16="http://schemas.microsoft.com/office/drawing/2014/main" id="{ED0A6BF3-4D08-2542-A327-F15547A06982}"/>
              </a:ext>
            </a:extLst>
          </p:cNvPr>
          <p:cNvSpPr/>
          <p:nvPr/>
        </p:nvSpPr>
        <p:spPr>
          <a:xfrm>
            <a:off x="6809255" y="4053346"/>
            <a:ext cx="484632" cy="165796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6B9576A-16AC-5547-BE58-7AEEEAEC2658}"/>
              </a:ext>
            </a:extLst>
          </p:cNvPr>
          <p:cNvSpPr/>
          <p:nvPr/>
        </p:nvSpPr>
        <p:spPr>
          <a:xfrm>
            <a:off x="6711596" y="5593808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LIMB. SYSTEM</a:t>
            </a:r>
          </a:p>
        </p:txBody>
      </p:sp>
      <p:sp>
        <p:nvSpPr>
          <p:cNvPr id="33" name="Pfeil nach unten 32">
            <a:extLst>
              <a:ext uri="{FF2B5EF4-FFF2-40B4-BE49-F238E27FC236}">
                <a16:creationId xmlns:a16="http://schemas.microsoft.com/office/drawing/2014/main" id="{421AC797-53CF-A740-A68C-2F908E1FC0BA}"/>
              </a:ext>
            </a:extLst>
          </p:cNvPr>
          <p:cNvSpPr/>
          <p:nvPr/>
        </p:nvSpPr>
        <p:spPr>
          <a:xfrm rot="10800000">
            <a:off x="6780207" y="2379648"/>
            <a:ext cx="484632" cy="543744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" name="Zylinder 30">
            <a:extLst>
              <a:ext uri="{FF2B5EF4-FFF2-40B4-BE49-F238E27FC236}">
                <a16:creationId xmlns:a16="http://schemas.microsoft.com/office/drawing/2014/main" id="{F9FAFAD2-67AB-484A-96A2-9625743396E4}"/>
              </a:ext>
            </a:extLst>
          </p:cNvPr>
          <p:cNvSpPr/>
          <p:nvPr/>
        </p:nvSpPr>
        <p:spPr>
          <a:xfrm>
            <a:off x="5740617" y="3091450"/>
            <a:ext cx="2563812" cy="793838"/>
          </a:xfrm>
          <a:prstGeom prst="can">
            <a:avLst/>
          </a:prstGeom>
          <a:gradFill flip="none" rotWithShape="1">
            <a:gsLst>
              <a:gs pos="0">
                <a:srgbClr val="FF0000"/>
              </a:gs>
              <a:gs pos="55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ln w="9525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EMOTIONEN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6C219FBA-D567-EA46-AB1F-4324AC7F8C29}"/>
              </a:ext>
            </a:extLst>
          </p:cNvPr>
          <p:cNvSpPr/>
          <p:nvPr/>
        </p:nvSpPr>
        <p:spPr>
          <a:xfrm>
            <a:off x="309642" y="2822629"/>
            <a:ext cx="9608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GEIST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A527E9E-7FB0-D14D-AEA2-472596B0CDEF}"/>
              </a:ext>
            </a:extLst>
          </p:cNvPr>
          <p:cNvSpPr/>
          <p:nvPr/>
        </p:nvSpPr>
        <p:spPr>
          <a:xfrm>
            <a:off x="5876818" y="1739729"/>
            <a:ext cx="1820496" cy="630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prstClr val="white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= RICHTIG</a:t>
            </a:r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B4A46C7-44C1-3948-BE42-94F848CAE1F8}"/>
              </a:ext>
            </a:extLst>
          </p:cNvPr>
          <p:cNvSpPr/>
          <p:nvPr/>
        </p:nvSpPr>
        <p:spPr>
          <a:xfrm>
            <a:off x="9060698" y="1709185"/>
            <a:ext cx="3169365" cy="856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ALLES FUNKTIONIERT NORMAL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E232BB5C-A656-3D4B-92B2-76B6E642349B}"/>
              </a:ext>
            </a:extLst>
          </p:cNvPr>
          <p:cNvSpPr/>
          <p:nvPr/>
        </p:nvSpPr>
        <p:spPr>
          <a:xfrm>
            <a:off x="1518834" y="1084387"/>
            <a:ext cx="10349415" cy="63067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BEWUSSTSEIN, WILLE , VERSTAND, GEWISSEN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921F723B-6299-FB40-B02E-C29865BD705C}"/>
              </a:ext>
            </a:extLst>
          </p:cNvPr>
          <p:cNvSpPr/>
          <p:nvPr/>
        </p:nvSpPr>
        <p:spPr>
          <a:xfrm>
            <a:off x="7721158" y="3978652"/>
            <a:ext cx="1410577" cy="967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LUFT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WASSER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NAHRUNG</a:t>
            </a:r>
          </a:p>
        </p:txBody>
      </p:sp>
      <p:sp>
        <p:nvSpPr>
          <p:cNvPr id="37" name="Pfeil nach unten 36">
            <a:extLst>
              <a:ext uri="{FF2B5EF4-FFF2-40B4-BE49-F238E27FC236}">
                <a16:creationId xmlns:a16="http://schemas.microsoft.com/office/drawing/2014/main" id="{0DF6F755-0CD6-514C-804A-9075BDBC60ED}"/>
              </a:ext>
            </a:extLst>
          </p:cNvPr>
          <p:cNvSpPr/>
          <p:nvPr/>
        </p:nvSpPr>
        <p:spPr>
          <a:xfrm rot="16200000">
            <a:off x="8977223" y="4332567"/>
            <a:ext cx="484632" cy="24658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A7E8F822-15EE-234D-B1A5-2F76FE3151CF}"/>
              </a:ext>
            </a:extLst>
          </p:cNvPr>
          <p:cNvSpPr/>
          <p:nvPr/>
        </p:nvSpPr>
        <p:spPr>
          <a:xfrm>
            <a:off x="1626198" y="1707583"/>
            <a:ext cx="1300020" cy="684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LIEBE</a:t>
            </a:r>
          </a:p>
        </p:txBody>
      </p:sp>
      <p:sp>
        <p:nvSpPr>
          <p:cNvPr id="39" name="Rechteckiger Pfeil 38">
            <a:extLst>
              <a:ext uri="{FF2B5EF4-FFF2-40B4-BE49-F238E27FC236}">
                <a16:creationId xmlns:a16="http://schemas.microsoft.com/office/drawing/2014/main" id="{E9FF95E4-EE51-6F4C-8168-EC405659CB01}"/>
              </a:ext>
            </a:extLst>
          </p:cNvPr>
          <p:cNvSpPr/>
          <p:nvPr/>
        </p:nvSpPr>
        <p:spPr>
          <a:xfrm rot="5400000">
            <a:off x="1848341" y="1610634"/>
            <a:ext cx="258327" cy="1615634"/>
          </a:xfrm>
          <a:prstGeom prst="bentArrow">
            <a:avLst>
              <a:gd name="adj1" fmla="val 48075"/>
              <a:gd name="adj2" fmla="val 50000"/>
              <a:gd name="adj3" fmla="val 25000"/>
              <a:gd name="adj4" fmla="val 193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68A542E3-EAF3-1049-B6A8-685963C54117}"/>
              </a:ext>
            </a:extLst>
          </p:cNvPr>
          <p:cNvSpPr/>
          <p:nvPr/>
        </p:nvSpPr>
        <p:spPr>
          <a:xfrm>
            <a:off x="54746" y="2037455"/>
            <a:ext cx="1300020" cy="684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LIEBES-</a:t>
            </a:r>
          </a:p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QUELLE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DD21DA75-84C4-484F-A716-D48F49F753EA}"/>
              </a:ext>
            </a:extLst>
          </p:cNvPr>
          <p:cNvSpPr/>
          <p:nvPr/>
        </p:nvSpPr>
        <p:spPr>
          <a:xfrm>
            <a:off x="68941" y="1410363"/>
            <a:ext cx="1300020" cy="684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GOTT =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BEE93462-81F5-DD46-93BB-249D5131C93F}"/>
              </a:ext>
            </a:extLst>
          </p:cNvPr>
          <p:cNvSpPr/>
          <p:nvPr/>
        </p:nvSpPr>
        <p:spPr>
          <a:xfrm>
            <a:off x="3780634" y="2507710"/>
            <a:ext cx="1710248" cy="684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0065D4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= NEHMEN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A33FE7C7-D32E-A94A-9BB0-668699C30012}"/>
              </a:ext>
            </a:extLst>
          </p:cNvPr>
          <p:cNvSpPr/>
          <p:nvPr/>
        </p:nvSpPr>
        <p:spPr>
          <a:xfrm>
            <a:off x="3778237" y="4120041"/>
            <a:ext cx="1710248" cy="684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009446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= GEBEN</a:t>
            </a:r>
          </a:p>
        </p:txBody>
      </p:sp>
    </p:spTree>
    <p:extLst>
      <p:ext uri="{BB962C8B-B14F-4D97-AF65-F5344CB8AC3E}">
        <p14:creationId xmlns:p14="http://schemas.microsoft.com/office/powerpoint/2010/main" val="90277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0" grpId="0" animBg="1"/>
      <p:bldP spid="27" grpId="0" animBg="1"/>
      <p:bldP spid="6" grpId="0" animBg="1"/>
      <p:bldP spid="8" grpId="0" animBg="1"/>
      <p:bldP spid="4" grpId="0" animBg="1"/>
      <p:bldP spid="10" grpId="0" animBg="1"/>
      <p:bldP spid="11" grpId="0" animBg="1"/>
      <p:bldP spid="12" grpId="0" animBg="1"/>
      <p:bldP spid="7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 animBg="1"/>
      <p:bldP spid="22" grpId="0" animBg="1"/>
      <p:bldP spid="24" grpId="0" animBg="1"/>
      <p:bldP spid="25" grpId="0" animBg="1"/>
      <p:bldP spid="26" grpId="0" animBg="1"/>
      <p:bldP spid="23" grpId="0" animBg="1"/>
      <p:bldP spid="28" grpId="0" animBg="1"/>
      <p:bldP spid="30" grpId="0" animBg="1"/>
      <p:bldP spid="32" grpId="0" animBg="1"/>
      <p:bldP spid="21" grpId="0" animBg="1"/>
      <p:bldP spid="33" grpId="0" animBg="1"/>
      <p:bldP spid="31" grpId="0" animBg="1"/>
      <p:bldP spid="34" grpId="0"/>
      <p:bldP spid="3" grpId="0" animBg="1"/>
      <p:bldP spid="9" grpId="0"/>
      <p:bldP spid="35" grpId="0" animBg="1"/>
      <p:bldP spid="36" grpId="0"/>
      <p:bldP spid="37" grpId="0" animBg="1"/>
      <p:bldP spid="38" grpId="0"/>
      <p:bldP spid="39" grpId="0" animBg="1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feil nach unten 28">
            <a:extLst>
              <a:ext uri="{FF2B5EF4-FFF2-40B4-BE49-F238E27FC236}">
                <a16:creationId xmlns:a16="http://schemas.microsoft.com/office/drawing/2014/main" id="{21289826-FE16-6B46-A256-4F8686B56F17}"/>
              </a:ext>
            </a:extLst>
          </p:cNvPr>
          <p:cNvSpPr/>
          <p:nvPr/>
        </p:nvSpPr>
        <p:spPr>
          <a:xfrm rot="16365373">
            <a:off x="9055107" y="5757740"/>
            <a:ext cx="484632" cy="19172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Pfeil nach unten 19">
            <a:extLst>
              <a:ext uri="{FF2B5EF4-FFF2-40B4-BE49-F238E27FC236}">
                <a16:creationId xmlns:a16="http://schemas.microsoft.com/office/drawing/2014/main" id="{F5874A4F-25DE-C242-B763-0B5D3F52A5BD}"/>
              </a:ext>
            </a:extLst>
          </p:cNvPr>
          <p:cNvSpPr/>
          <p:nvPr/>
        </p:nvSpPr>
        <p:spPr>
          <a:xfrm rot="16365373">
            <a:off x="6319877" y="5733274"/>
            <a:ext cx="484632" cy="223194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Pfeil nach unten 26">
            <a:extLst>
              <a:ext uri="{FF2B5EF4-FFF2-40B4-BE49-F238E27FC236}">
                <a16:creationId xmlns:a16="http://schemas.microsoft.com/office/drawing/2014/main" id="{51AE9500-3D27-754E-A7C5-3CDF3E996886}"/>
              </a:ext>
            </a:extLst>
          </p:cNvPr>
          <p:cNvSpPr/>
          <p:nvPr/>
        </p:nvSpPr>
        <p:spPr>
          <a:xfrm rot="10800000">
            <a:off x="10403514" y="3121319"/>
            <a:ext cx="484632" cy="28925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F9807C-1B9B-E249-A5CE-0D26F9C8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42" y="-39608"/>
            <a:ext cx="11849242" cy="1076845"/>
          </a:xfrm>
        </p:spPr>
        <p:txBody>
          <a:bodyPr>
            <a:normAutofit/>
          </a:bodyPr>
          <a:lstStyle/>
          <a:p>
            <a:r>
              <a:rPr lang="de-DE" dirty="0"/>
              <a:t>Der Kreislauf des Menschen – Wo beginnt der Gedankenprozess?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631E7E6-2D6A-F144-8368-88FB881262CD}"/>
              </a:ext>
            </a:extLst>
          </p:cNvPr>
          <p:cNvSpPr/>
          <p:nvPr/>
        </p:nvSpPr>
        <p:spPr>
          <a:xfrm>
            <a:off x="3200399" y="1739729"/>
            <a:ext cx="5317435" cy="630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         IDENTITÄT</a:t>
            </a:r>
          </a:p>
        </p:txBody>
      </p:sp>
      <p:sp>
        <p:nvSpPr>
          <p:cNvPr id="8" name="Pfeil nach unten 7">
            <a:extLst>
              <a:ext uri="{FF2B5EF4-FFF2-40B4-BE49-F238E27FC236}">
                <a16:creationId xmlns:a16="http://schemas.microsoft.com/office/drawing/2014/main" id="{E9094700-6BBB-C847-98BD-0A88F78E5C02}"/>
              </a:ext>
            </a:extLst>
          </p:cNvPr>
          <p:cNvSpPr/>
          <p:nvPr/>
        </p:nvSpPr>
        <p:spPr>
          <a:xfrm>
            <a:off x="2356315" y="3117043"/>
            <a:ext cx="484632" cy="2935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4113AC8-0B33-F24A-B861-212188E41FBB}"/>
              </a:ext>
            </a:extLst>
          </p:cNvPr>
          <p:cNvSpPr/>
          <p:nvPr/>
        </p:nvSpPr>
        <p:spPr>
          <a:xfrm>
            <a:off x="1360853" y="2621734"/>
            <a:ext cx="2506934" cy="457200"/>
          </a:xfrm>
          <a:prstGeom prst="ellipse">
            <a:avLst/>
          </a:prstGeom>
          <a:solidFill>
            <a:srgbClr val="006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VERTRAUEN</a:t>
            </a:r>
          </a:p>
        </p:txBody>
      </p:sp>
      <p:sp>
        <p:nvSpPr>
          <p:cNvPr id="10" name="Pfeil nach unten 9">
            <a:extLst>
              <a:ext uri="{FF2B5EF4-FFF2-40B4-BE49-F238E27FC236}">
                <a16:creationId xmlns:a16="http://schemas.microsoft.com/office/drawing/2014/main" id="{692D5A33-1364-F54C-A31E-B909E1F9D94B}"/>
              </a:ext>
            </a:extLst>
          </p:cNvPr>
          <p:cNvSpPr/>
          <p:nvPr/>
        </p:nvSpPr>
        <p:spPr>
          <a:xfrm>
            <a:off x="2346021" y="4863193"/>
            <a:ext cx="484632" cy="58953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474217-7ECF-A14F-B1C7-B1BDA431C9B2}"/>
              </a:ext>
            </a:extLst>
          </p:cNvPr>
          <p:cNvSpPr/>
          <p:nvPr/>
        </p:nvSpPr>
        <p:spPr>
          <a:xfrm>
            <a:off x="1360852" y="4235305"/>
            <a:ext cx="2506935" cy="4572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ENTSCHEIDUNG</a:t>
            </a:r>
          </a:p>
        </p:txBody>
      </p:sp>
      <p:sp>
        <p:nvSpPr>
          <p:cNvPr id="12" name="Pfeil nach unten 11">
            <a:extLst>
              <a:ext uri="{FF2B5EF4-FFF2-40B4-BE49-F238E27FC236}">
                <a16:creationId xmlns:a16="http://schemas.microsoft.com/office/drawing/2014/main" id="{91ED79EF-E8E8-2841-A47F-34E566B0B62E}"/>
              </a:ext>
            </a:extLst>
          </p:cNvPr>
          <p:cNvSpPr/>
          <p:nvPr/>
        </p:nvSpPr>
        <p:spPr>
          <a:xfrm>
            <a:off x="2356315" y="3923397"/>
            <a:ext cx="484632" cy="24658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D26F6D-989E-CF41-ABBE-ED705B80FD19}"/>
              </a:ext>
            </a:extLst>
          </p:cNvPr>
          <p:cNvSpPr/>
          <p:nvPr/>
        </p:nvSpPr>
        <p:spPr>
          <a:xfrm>
            <a:off x="1360853" y="3428088"/>
            <a:ext cx="2506934" cy="457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MOTIVATION</a:t>
            </a:r>
          </a:p>
        </p:txBody>
      </p:sp>
      <p:sp>
        <p:nvSpPr>
          <p:cNvPr id="14" name="Pfeil nach unten 13">
            <a:extLst>
              <a:ext uri="{FF2B5EF4-FFF2-40B4-BE49-F238E27FC236}">
                <a16:creationId xmlns:a16="http://schemas.microsoft.com/office/drawing/2014/main" id="{A7716F57-8685-4A4E-B5D9-FAC31E99421D}"/>
              </a:ext>
            </a:extLst>
          </p:cNvPr>
          <p:cNvSpPr/>
          <p:nvPr/>
        </p:nvSpPr>
        <p:spPr>
          <a:xfrm rot="16365373">
            <a:off x="3539830" y="5737646"/>
            <a:ext cx="484632" cy="20631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152C07C-3D99-D847-96CD-C370590400FA}"/>
              </a:ext>
            </a:extLst>
          </p:cNvPr>
          <p:cNvSpPr/>
          <p:nvPr/>
        </p:nvSpPr>
        <p:spPr>
          <a:xfrm>
            <a:off x="1626197" y="5593808"/>
            <a:ext cx="2024487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ELEKTRIZITÄT</a:t>
            </a:r>
          </a:p>
        </p:txBody>
      </p:sp>
      <p:sp>
        <p:nvSpPr>
          <p:cNvPr id="16" name="Geschweifte Klammer links 15">
            <a:extLst>
              <a:ext uri="{FF2B5EF4-FFF2-40B4-BE49-F238E27FC236}">
                <a16:creationId xmlns:a16="http://schemas.microsoft.com/office/drawing/2014/main" id="{C3BFED42-D8FC-EB4C-99D9-3733EBBD23FD}"/>
              </a:ext>
            </a:extLst>
          </p:cNvPr>
          <p:cNvSpPr/>
          <p:nvPr/>
        </p:nvSpPr>
        <p:spPr>
          <a:xfrm>
            <a:off x="1137972" y="1120196"/>
            <a:ext cx="382205" cy="4332535"/>
          </a:xfrm>
          <a:prstGeom prst="leftBrace">
            <a:avLst>
              <a:gd name="adj1" fmla="val 60296"/>
              <a:gd name="adj2" fmla="val 50000"/>
            </a:avLst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Geschweifte Klammer links 16">
            <a:extLst>
              <a:ext uri="{FF2B5EF4-FFF2-40B4-BE49-F238E27FC236}">
                <a16:creationId xmlns:a16="http://schemas.microsoft.com/office/drawing/2014/main" id="{2812314B-AD54-3F48-94B5-9DDA5B47F282}"/>
              </a:ext>
            </a:extLst>
          </p:cNvPr>
          <p:cNvSpPr/>
          <p:nvPr/>
        </p:nvSpPr>
        <p:spPr>
          <a:xfrm rot="16200000">
            <a:off x="6552922" y="902396"/>
            <a:ext cx="344292" cy="10412464"/>
          </a:xfrm>
          <a:prstGeom prst="leftBrace">
            <a:avLst>
              <a:gd name="adj1" fmla="val 60296"/>
              <a:gd name="adj2" fmla="val 50000"/>
            </a:avLst>
          </a:prstGeom>
          <a:noFill/>
          <a:ln w="38100">
            <a:solidFill>
              <a:srgbClr val="4060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3C3ACD2-7BE9-8447-B4D3-1523C250B089}"/>
              </a:ext>
            </a:extLst>
          </p:cNvPr>
          <p:cNvSpPr/>
          <p:nvPr/>
        </p:nvSpPr>
        <p:spPr>
          <a:xfrm>
            <a:off x="5394661" y="6204231"/>
            <a:ext cx="2633870" cy="603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rgbClr val="40605A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KÖRPER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2BEC25D-BE86-2242-AB5B-EBEFD0216E1F}"/>
              </a:ext>
            </a:extLst>
          </p:cNvPr>
          <p:cNvSpPr/>
          <p:nvPr/>
        </p:nvSpPr>
        <p:spPr>
          <a:xfrm>
            <a:off x="3959887" y="5593808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HIRNRINDE</a:t>
            </a:r>
          </a:p>
        </p:txBody>
      </p:sp>
      <p:sp>
        <p:nvSpPr>
          <p:cNvPr id="22" name="Pfeil nach unten 21">
            <a:extLst>
              <a:ext uri="{FF2B5EF4-FFF2-40B4-BE49-F238E27FC236}">
                <a16:creationId xmlns:a16="http://schemas.microsoft.com/office/drawing/2014/main" id="{60CC842E-1930-744D-BBC3-F271A84AC978}"/>
              </a:ext>
            </a:extLst>
          </p:cNvPr>
          <p:cNvSpPr/>
          <p:nvPr/>
        </p:nvSpPr>
        <p:spPr>
          <a:xfrm rot="10800000">
            <a:off x="10403514" y="4863193"/>
            <a:ext cx="484632" cy="58953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1BC97AD-F6CD-E74B-BDBB-D856EF4877D0}"/>
              </a:ext>
            </a:extLst>
          </p:cNvPr>
          <p:cNvSpPr/>
          <p:nvPr/>
        </p:nvSpPr>
        <p:spPr>
          <a:xfrm>
            <a:off x="9422512" y="3457420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LIMB. SYSTEM</a:t>
            </a:r>
          </a:p>
        </p:txBody>
      </p:sp>
      <p:sp>
        <p:nvSpPr>
          <p:cNvPr id="25" name="Pfeil nach unten 24">
            <a:extLst>
              <a:ext uri="{FF2B5EF4-FFF2-40B4-BE49-F238E27FC236}">
                <a16:creationId xmlns:a16="http://schemas.microsoft.com/office/drawing/2014/main" id="{103C255C-739B-A947-9D89-7A1C5756FF44}"/>
              </a:ext>
            </a:extLst>
          </p:cNvPr>
          <p:cNvSpPr/>
          <p:nvPr/>
        </p:nvSpPr>
        <p:spPr>
          <a:xfrm rot="10800000">
            <a:off x="10403514" y="3923398"/>
            <a:ext cx="484632" cy="24658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298D1AC-6B7A-7C41-AF36-52161AE04C7C}"/>
              </a:ext>
            </a:extLst>
          </p:cNvPr>
          <p:cNvSpPr/>
          <p:nvPr/>
        </p:nvSpPr>
        <p:spPr>
          <a:xfrm>
            <a:off x="9422512" y="2634362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HIRNRINDE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005AC6-BC45-964B-A257-CE1E7F28E3C6}"/>
              </a:ext>
            </a:extLst>
          </p:cNvPr>
          <p:cNvSpPr/>
          <p:nvPr/>
        </p:nvSpPr>
        <p:spPr>
          <a:xfrm>
            <a:off x="9422512" y="4233635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ALLE  ORGANE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C242AA3-D2E4-F742-9C0C-30EA9A0801E7}"/>
              </a:ext>
            </a:extLst>
          </p:cNvPr>
          <p:cNvSpPr/>
          <p:nvPr/>
        </p:nvSpPr>
        <p:spPr>
          <a:xfrm>
            <a:off x="9422512" y="5593808"/>
            <a:ext cx="250878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KNOCHENMARK</a:t>
            </a:r>
          </a:p>
        </p:txBody>
      </p:sp>
      <p:sp>
        <p:nvSpPr>
          <p:cNvPr id="30" name="Pfeil nach unten 29">
            <a:extLst>
              <a:ext uri="{FF2B5EF4-FFF2-40B4-BE49-F238E27FC236}">
                <a16:creationId xmlns:a16="http://schemas.microsoft.com/office/drawing/2014/main" id="{D0E026C2-41A3-4749-86A0-87FAA39DEF8F}"/>
              </a:ext>
            </a:extLst>
          </p:cNvPr>
          <p:cNvSpPr/>
          <p:nvPr/>
        </p:nvSpPr>
        <p:spPr>
          <a:xfrm rot="6934197">
            <a:off x="8678536" y="2183412"/>
            <a:ext cx="484632" cy="728404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Pfeil nach oben 31">
            <a:extLst>
              <a:ext uri="{FF2B5EF4-FFF2-40B4-BE49-F238E27FC236}">
                <a16:creationId xmlns:a16="http://schemas.microsoft.com/office/drawing/2014/main" id="{ED0A6BF3-4D08-2542-A327-F15547A06982}"/>
              </a:ext>
            </a:extLst>
          </p:cNvPr>
          <p:cNvSpPr/>
          <p:nvPr/>
        </p:nvSpPr>
        <p:spPr>
          <a:xfrm>
            <a:off x="6809255" y="4053346"/>
            <a:ext cx="484632" cy="165796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6B9576A-16AC-5547-BE58-7AEEEAEC2658}"/>
              </a:ext>
            </a:extLst>
          </p:cNvPr>
          <p:cNvSpPr/>
          <p:nvPr/>
        </p:nvSpPr>
        <p:spPr>
          <a:xfrm>
            <a:off x="6711596" y="5593808"/>
            <a:ext cx="2445738" cy="457200"/>
          </a:xfrm>
          <a:prstGeom prst="ellipse">
            <a:avLst/>
          </a:prstGeom>
          <a:solidFill>
            <a:srgbClr val="406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LIMB. SYSTEM</a:t>
            </a:r>
          </a:p>
        </p:txBody>
      </p:sp>
      <p:sp>
        <p:nvSpPr>
          <p:cNvPr id="33" name="Pfeil nach unten 32">
            <a:extLst>
              <a:ext uri="{FF2B5EF4-FFF2-40B4-BE49-F238E27FC236}">
                <a16:creationId xmlns:a16="http://schemas.microsoft.com/office/drawing/2014/main" id="{421AC797-53CF-A740-A68C-2F908E1FC0BA}"/>
              </a:ext>
            </a:extLst>
          </p:cNvPr>
          <p:cNvSpPr/>
          <p:nvPr/>
        </p:nvSpPr>
        <p:spPr>
          <a:xfrm rot="10800000">
            <a:off x="6780207" y="2379648"/>
            <a:ext cx="484632" cy="543744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" name="Zylinder 30">
            <a:extLst>
              <a:ext uri="{FF2B5EF4-FFF2-40B4-BE49-F238E27FC236}">
                <a16:creationId xmlns:a16="http://schemas.microsoft.com/office/drawing/2014/main" id="{F9FAFAD2-67AB-484A-96A2-9625743396E4}"/>
              </a:ext>
            </a:extLst>
          </p:cNvPr>
          <p:cNvSpPr/>
          <p:nvPr/>
        </p:nvSpPr>
        <p:spPr>
          <a:xfrm>
            <a:off x="5740617" y="3091450"/>
            <a:ext cx="2563812" cy="793838"/>
          </a:xfrm>
          <a:prstGeom prst="can">
            <a:avLst/>
          </a:prstGeom>
          <a:gradFill flip="none" rotWithShape="1">
            <a:gsLst>
              <a:gs pos="0">
                <a:srgbClr val="FF0000"/>
              </a:gs>
              <a:gs pos="55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ln w="9525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EMOTIONEN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6C219FBA-D567-EA46-AB1F-4324AC7F8C29}"/>
              </a:ext>
            </a:extLst>
          </p:cNvPr>
          <p:cNvSpPr/>
          <p:nvPr/>
        </p:nvSpPr>
        <p:spPr>
          <a:xfrm>
            <a:off x="309642" y="2822629"/>
            <a:ext cx="9608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GEIST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A527E9E-7FB0-D14D-AEA2-472596B0CDEF}"/>
              </a:ext>
            </a:extLst>
          </p:cNvPr>
          <p:cNvSpPr/>
          <p:nvPr/>
        </p:nvSpPr>
        <p:spPr>
          <a:xfrm>
            <a:off x="5876818" y="1739729"/>
            <a:ext cx="1820496" cy="63067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prstClr val="white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= FALSCH</a:t>
            </a:r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B4A46C7-44C1-3948-BE42-94F848CAE1F8}"/>
              </a:ext>
            </a:extLst>
          </p:cNvPr>
          <p:cNvSpPr/>
          <p:nvPr/>
        </p:nvSpPr>
        <p:spPr>
          <a:xfrm>
            <a:off x="9060698" y="1709185"/>
            <a:ext cx="3169365" cy="856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ALLES FUNKTIONIERT NICHT NORMAL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E232BB5C-A656-3D4B-92B2-76B6E642349B}"/>
              </a:ext>
            </a:extLst>
          </p:cNvPr>
          <p:cNvSpPr/>
          <p:nvPr/>
        </p:nvSpPr>
        <p:spPr>
          <a:xfrm>
            <a:off x="1518834" y="1084387"/>
            <a:ext cx="10349415" cy="63067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BEWUSSTSEIN, WILLE , VERSTAND, GEWISSEN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921F723B-6299-FB40-B02E-C29865BD705C}"/>
              </a:ext>
            </a:extLst>
          </p:cNvPr>
          <p:cNvSpPr/>
          <p:nvPr/>
        </p:nvSpPr>
        <p:spPr>
          <a:xfrm>
            <a:off x="7721158" y="3978652"/>
            <a:ext cx="1410577" cy="967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LUFT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WASSER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NAHRUNG</a:t>
            </a:r>
          </a:p>
        </p:txBody>
      </p:sp>
      <p:sp>
        <p:nvSpPr>
          <p:cNvPr id="37" name="Pfeil nach unten 36">
            <a:extLst>
              <a:ext uri="{FF2B5EF4-FFF2-40B4-BE49-F238E27FC236}">
                <a16:creationId xmlns:a16="http://schemas.microsoft.com/office/drawing/2014/main" id="{0DF6F755-0CD6-514C-804A-9075BDBC60ED}"/>
              </a:ext>
            </a:extLst>
          </p:cNvPr>
          <p:cNvSpPr/>
          <p:nvPr/>
        </p:nvSpPr>
        <p:spPr>
          <a:xfrm rot="16200000">
            <a:off x="8977223" y="4332567"/>
            <a:ext cx="484632" cy="24658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A7E8F822-15EE-234D-B1A5-2F76FE3151CF}"/>
              </a:ext>
            </a:extLst>
          </p:cNvPr>
          <p:cNvSpPr/>
          <p:nvPr/>
        </p:nvSpPr>
        <p:spPr>
          <a:xfrm>
            <a:off x="1626198" y="1707583"/>
            <a:ext cx="1300020" cy="684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LIEBE</a:t>
            </a:r>
          </a:p>
        </p:txBody>
      </p:sp>
      <p:sp>
        <p:nvSpPr>
          <p:cNvPr id="39" name="Rechteckiger Pfeil 38">
            <a:extLst>
              <a:ext uri="{FF2B5EF4-FFF2-40B4-BE49-F238E27FC236}">
                <a16:creationId xmlns:a16="http://schemas.microsoft.com/office/drawing/2014/main" id="{E9FF95E4-EE51-6F4C-8168-EC405659CB01}"/>
              </a:ext>
            </a:extLst>
          </p:cNvPr>
          <p:cNvSpPr/>
          <p:nvPr/>
        </p:nvSpPr>
        <p:spPr>
          <a:xfrm rot="5400000">
            <a:off x="1848341" y="1610634"/>
            <a:ext cx="258327" cy="1615634"/>
          </a:xfrm>
          <a:prstGeom prst="bentArrow">
            <a:avLst>
              <a:gd name="adj1" fmla="val 48075"/>
              <a:gd name="adj2" fmla="val 50000"/>
              <a:gd name="adj3" fmla="val 25000"/>
              <a:gd name="adj4" fmla="val 193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68A542E3-EAF3-1049-B6A8-685963C54117}"/>
              </a:ext>
            </a:extLst>
          </p:cNvPr>
          <p:cNvSpPr/>
          <p:nvPr/>
        </p:nvSpPr>
        <p:spPr>
          <a:xfrm>
            <a:off x="54746" y="2037455"/>
            <a:ext cx="1300020" cy="684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LIEBES-</a:t>
            </a:r>
          </a:p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QUELLE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DD21DA75-84C4-484F-A716-D48F49F753EA}"/>
              </a:ext>
            </a:extLst>
          </p:cNvPr>
          <p:cNvSpPr/>
          <p:nvPr/>
        </p:nvSpPr>
        <p:spPr>
          <a:xfrm>
            <a:off x="33390" y="1131833"/>
            <a:ext cx="1391846" cy="8315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MENSCH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+ TIER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67E1114C-8A7B-A547-B912-E752D0B03E0F}"/>
              </a:ext>
            </a:extLst>
          </p:cNvPr>
          <p:cNvSpPr/>
          <p:nvPr/>
        </p:nvSpPr>
        <p:spPr>
          <a:xfrm>
            <a:off x="3780634" y="2507710"/>
            <a:ext cx="1710248" cy="684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0065D4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= NEHMEN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7E6DEE04-EA62-C24C-B5AA-ABBC6E768C24}"/>
              </a:ext>
            </a:extLst>
          </p:cNvPr>
          <p:cNvSpPr/>
          <p:nvPr/>
        </p:nvSpPr>
        <p:spPr>
          <a:xfrm>
            <a:off x="3778237" y="4120041"/>
            <a:ext cx="1710248" cy="684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009446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= GEBEN</a:t>
            </a:r>
          </a:p>
        </p:txBody>
      </p:sp>
    </p:spTree>
    <p:extLst>
      <p:ext uri="{BB962C8B-B14F-4D97-AF65-F5344CB8AC3E}">
        <p14:creationId xmlns:p14="http://schemas.microsoft.com/office/powerpoint/2010/main" val="89944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A2264A-FBA5-D448-ADED-FCE4AFCE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de-DE" sz="4400" dirty="0">
                <a:solidFill>
                  <a:schemeClr val="tx1"/>
                </a:solidFill>
              </a:rPr>
              <a:t>Denken und Handeln (Tun)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002C268-8259-6A48-A844-F1CD42A2D8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1" r="27690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594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3D55A9-7C4D-7446-AB76-C3E0F5F51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0" y="2306891"/>
            <a:ext cx="6909894" cy="44195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3200" dirty="0"/>
              <a:t>Der Mensch wurde zur </a:t>
            </a:r>
            <a:r>
              <a:rPr lang="de-DE" sz="3200" u="sng" dirty="0"/>
              <a:t>Selbststeuerung</a:t>
            </a:r>
            <a:r>
              <a:rPr lang="de-DE" sz="3200" dirty="0"/>
              <a:t> geschaffen, jede:</a:t>
            </a:r>
          </a:p>
          <a:p>
            <a:r>
              <a:rPr lang="de-DE" sz="3200" dirty="0"/>
              <a:t>Handlung des Menschen ist die Folge seiner Entscheidung</a:t>
            </a:r>
          </a:p>
          <a:p>
            <a:r>
              <a:rPr lang="de-DE" sz="3200" dirty="0"/>
              <a:t>Entscheidung ist die Folge seiner Motivation</a:t>
            </a:r>
          </a:p>
          <a:p>
            <a:r>
              <a:rPr lang="de-DE" sz="3200" dirty="0"/>
              <a:t>Motivation ist die Folge seiner Quelle des Vertrauens</a:t>
            </a:r>
          </a:p>
          <a:p>
            <a:r>
              <a:rPr lang="de-DE" sz="3200" dirty="0"/>
              <a:t>Quelle des Vertrauens ist die Folge seiner Identität</a:t>
            </a:r>
          </a:p>
        </p:txBody>
      </p:sp>
    </p:spTree>
    <p:extLst>
      <p:ext uri="{BB962C8B-B14F-4D97-AF65-F5344CB8AC3E}">
        <p14:creationId xmlns:p14="http://schemas.microsoft.com/office/powerpoint/2010/main" val="245037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3D1CD-1698-9F49-AA0B-9D0424787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Identität bestimmt die Quelle des Vertrauens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E40F91D-3F34-F64B-A689-620494251E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2" b="2134"/>
          <a:stretch/>
        </p:blipFill>
        <p:spPr>
          <a:xfrm>
            <a:off x="4792903" y="3270281"/>
            <a:ext cx="2606194" cy="3196780"/>
          </a:xfrm>
          <a:prstGeom prst="rect">
            <a:avLst/>
          </a:prstGeom>
        </p:spPr>
      </p:pic>
      <p:cxnSp>
        <p:nvCxnSpPr>
          <p:cNvPr id="10" name="Gewinkelte Verbindung 9">
            <a:extLst>
              <a:ext uri="{FF2B5EF4-FFF2-40B4-BE49-F238E27FC236}">
                <a16:creationId xmlns:a16="http://schemas.microsoft.com/office/drawing/2014/main" id="{BFF06A0E-5DC9-264D-8123-04F31E8DA878}"/>
              </a:ext>
            </a:extLst>
          </p:cNvPr>
          <p:cNvCxnSpPr>
            <a:cxnSpLocks/>
          </p:cNvCxnSpPr>
          <p:nvPr/>
        </p:nvCxnSpPr>
        <p:spPr>
          <a:xfrm rot="5400000">
            <a:off x="7207783" y="1729753"/>
            <a:ext cx="1542240" cy="2124000"/>
          </a:xfrm>
          <a:prstGeom prst="bentConnector3">
            <a:avLst>
              <a:gd name="adj1" fmla="val 38956"/>
            </a:avLst>
          </a:prstGeom>
          <a:ln w="152400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winkelte Verbindung 34">
            <a:extLst>
              <a:ext uri="{FF2B5EF4-FFF2-40B4-BE49-F238E27FC236}">
                <a16:creationId xmlns:a16="http://schemas.microsoft.com/office/drawing/2014/main" id="{2B8D9C16-0B18-7942-A302-D8379A59DF0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07241" y="1689723"/>
            <a:ext cx="1512000" cy="2124000"/>
          </a:xfrm>
          <a:prstGeom prst="bentConnector3">
            <a:avLst>
              <a:gd name="adj1" fmla="val 45368"/>
            </a:avLst>
          </a:prstGeom>
          <a:ln w="152400" cmpd="sng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6">
            <a:extLst>
              <a:ext uri="{FF2B5EF4-FFF2-40B4-BE49-F238E27FC236}">
                <a16:creationId xmlns:a16="http://schemas.microsoft.com/office/drawing/2014/main" id="{60115CB4-A57E-5D4D-A9AC-E1387E81F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7" y="1117682"/>
            <a:ext cx="5456028" cy="948137"/>
          </a:xfrm>
          <a:prstGeom prst="rect">
            <a:avLst/>
          </a:prstGeom>
        </p:spPr>
      </p:pic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C9BFC4C5-54F1-8646-A512-02E85C0638AC}"/>
              </a:ext>
            </a:extLst>
          </p:cNvPr>
          <p:cNvCxnSpPr>
            <a:cxnSpLocks/>
          </p:cNvCxnSpPr>
          <p:nvPr/>
        </p:nvCxnSpPr>
        <p:spPr>
          <a:xfrm>
            <a:off x="5227833" y="2825153"/>
            <a:ext cx="0" cy="2450535"/>
          </a:xfrm>
          <a:prstGeom prst="straightConnector1">
            <a:avLst/>
          </a:prstGeom>
          <a:ln w="152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winkelte Verbindung 45">
            <a:extLst>
              <a:ext uri="{FF2B5EF4-FFF2-40B4-BE49-F238E27FC236}">
                <a16:creationId xmlns:a16="http://schemas.microsoft.com/office/drawing/2014/main" id="{7A1FFF2E-10A5-7746-94F4-13CAED568E9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68598" y="4432056"/>
            <a:ext cx="1470933" cy="1322837"/>
          </a:xfrm>
          <a:prstGeom prst="bentConnector3">
            <a:avLst>
              <a:gd name="adj1" fmla="val 448"/>
            </a:avLst>
          </a:prstGeom>
          <a:ln w="152400" cmpd="sng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hteck 49">
            <a:extLst>
              <a:ext uri="{FF2B5EF4-FFF2-40B4-BE49-F238E27FC236}">
                <a16:creationId xmlns:a16="http://schemas.microsoft.com/office/drawing/2014/main" id="{A98A5E55-364B-9343-84F1-6A5D8714802E}"/>
              </a:ext>
            </a:extLst>
          </p:cNvPr>
          <p:cNvSpPr/>
          <p:nvPr/>
        </p:nvSpPr>
        <p:spPr>
          <a:xfrm>
            <a:off x="608006" y="5110375"/>
            <a:ext cx="3343832" cy="1282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ALLE SIND FREI</a:t>
            </a:r>
          </a:p>
          <a:p>
            <a:pPr algn="ctr"/>
            <a:r>
              <a:rPr lang="de-DE" sz="4000" b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UND RICHTIG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B7DDA2C7-40D8-F64E-8FED-3698E9D74A68}"/>
              </a:ext>
            </a:extLst>
          </p:cNvPr>
          <p:cNvSpPr/>
          <p:nvPr/>
        </p:nvSpPr>
        <p:spPr>
          <a:xfrm>
            <a:off x="8423403" y="5164527"/>
            <a:ext cx="3343832" cy="1174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ALLE SIND </a:t>
            </a:r>
            <a:r>
              <a:rPr lang="de-DE" sz="4000" b="1" u="sng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UN</a:t>
            </a:r>
            <a:r>
              <a:rPr lang="de-DE" sz="4000" b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FREI</a:t>
            </a:r>
          </a:p>
          <a:p>
            <a:pPr algn="ctr"/>
            <a:r>
              <a:rPr lang="de-DE" sz="4000" b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UND FALSCH</a:t>
            </a:r>
          </a:p>
        </p:txBody>
      </p: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id="{BA2E5764-C32B-0B4B-9857-C41E050F4329}"/>
              </a:ext>
            </a:extLst>
          </p:cNvPr>
          <p:cNvCxnSpPr>
            <a:cxnSpLocks/>
          </p:cNvCxnSpPr>
          <p:nvPr/>
        </p:nvCxnSpPr>
        <p:spPr>
          <a:xfrm>
            <a:off x="6916924" y="2879363"/>
            <a:ext cx="0" cy="2450535"/>
          </a:xfrm>
          <a:prstGeom prst="straightConnector1">
            <a:avLst/>
          </a:prstGeom>
          <a:ln w="152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winkelte Verbindung 53">
            <a:extLst>
              <a:ext uri="{FF2B5EF4-FFF2-40B4-BE49-F238E27FC236}">
                <a16:creationId xmlns:a16="http://schemas.microsoft.com/office/drawing/2014/main" id="{063B6FB0-38E4-3741-9848-D367B7CAFC03}"/>
              </a:ext>
            </a:extLst>
          </p:cNvPr>
          <p:cNvCxnSpPr>
            <a:cxnSpLocks/>
          </p:cNvCxnSpPr>
          <p:nvPr/>
        </p:nvCxnSpPr>
        <p:spPr>
          <a:xfrm>
            <a:off x="6921661" y="4689264"/>
            <a:ext cx="1472400" cy="1062293"/>
          </a:xfrm>
          <a:prstGeom prst="bentConnector3">
            <a:avLst>
              <a:gd name="adj1" fmla="val 96"/>
            </a:avLst>
          </a:prstGeom>
          <a:ln w="152400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hteck 38">
            <a:extLst>
              <a:ext uri="{FF2B5EF4-FFF2-40B4-BE49-F238E27FC236}">
                <a16:creationId xmlns:a16="http://schemas.microsoft.com/office/drawing/2014/main" id="{54233481-357F-0641-8CC3-8A9649E73A1C}"/>
              </a:ext>
            </a:extLst>
          </p:cNvPr>
          <p:cNvSpPr/>
          <p:nvPr/>
        </p:nvSpPr>
        <p:spPr>
          <a:xfrm>
            <a:off x="4792903" y="5382288"/>
            <a:ext cx="2606194" cy="716058"/>
          </a:xfrm>
          <a:prstGeom prst="rect">
            <a:avLst/>
          </a:prstGeom>
          <a:solidFill>
            <a:srgbClr val="00B050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ENTSCHEIDUNG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FF6DD583-34B0-2C4D-9406-D525B176DC19}"/>
              </a:ext>
            </a:extLst>
          </p:cNvPr>
          <p:cNvSpPr/>
          <p:nvPr/>
        </p:nvSpPr>
        <p:spPr>
          <a:xfrm>
            <a:off x="4792903" y="3287706"/>
            <a:ext cx="2606194" cy="716058"/>
          </a:xfrm>
          <a:prstGeom prst="rect">
            <a:avLst/>
          </a:prstGeom>
          <a:solidFill>
            <a:srgbClr val="0070C0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VERTRAUEN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B6DE0268-0585-D74E-A2CD-4AD97BFF2867}"/>
              </a:ext>
            </a:extLst>
          </p:cNvPr>
          <p:cNvSpPr/>
          <p:nvPr/>
        </p:nvSpPr>
        <p:spPr>
          <a:xfrm>
            <a:off x="5215957" y="2521333"/>
            <a:ext cx="1731864" cy="716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>
                <a:solidFill>
                  <a:srgbClr val="C0000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LIEBE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297A59AB-5229-2D4D-BDF2-017255848225}"/>
              </a:ext>
            </a:extLst>
          </p:cNvPr>
          <p:cNvSpPr/>
          <p:nvPr/>
        </p:nvSpPr>
        <p:spPr>
          <a:xfrm>
            <a:off x="363944" y="2065819"/>
            <a:ext cx="2668557" cy="130452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VOM GESETZ VORGEGEBENE BINDUNG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6053CF8A-7B68-FA4D-8092-EA622334F4C8}"/>
              </a:ext>
            </a:extLst>
          </p:cNvPr>
          <p:cNvSpPr/>
          <p:nvPr/>
        </p:nvSpPr>
        <p:spPr>
          <a:xfrm>
            <a:off x="8968815" y="2071353"/>
            <a:ext cx="2939402" cy="130452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NICHT GESETZLICHE</a:t>
            </a:r>
          </a:p>
          <a:p>
            <a:pPr algn="ctr"/>
            <a:r>
              <a:rPr lang="de-DE" sz="2800" b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BINDUNG</a:t>
            </a:r>
          </a:p>
          <a:p>
            <a:pPr algn="ctr"/>
            <a:r>
              <a:rPr lang="de-DE" sz="2800" b="1">
                <a:solidFill>
                  <a:schemeClr val="tx1"/>
                </a:solidFill>
                <a:highlight>
                  <a:srgbClr val="FFFF00"/>
                </a:highligh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= SÜNDE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5741E5B8-B690-6046-9CF6-F09F669139AA}"/>
              </a:ext>
            </a:extLst>
          </p:cNvPr>
          <p:cNvGrpSpPr/>
          <p:nvPr/>
        </p:nvGrpSpPr>
        <p:grpSpPr>
          <a:xfrm>
            <a:off x="6436044" y="1024918"/>
            <a:ext cx="5201329" cy="1023476"/>
            <a:chOff x="6674321" y="1067099"/>
            <a:chExt cx="5201329" cy="1023476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B4F9801C-D840-C041-88D8-06F21FF514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71" r="345" b="55421"/>
            <a:stretch/>
          </p:blipFill>
          <p:spPr>
            <a:xfrm>
              <a:off x="6674321" y="1067100"/>
              <a:ext cx="5201328" cy="1023475"/>
            </a:xfrm>
            <a:prstGeom prst="rect">
              <a:avLst/>
            </a:prstGeom>
          </p:spPr>
        </p:pic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F96A0915-E1E2-014E-971A-B90CA286A336}"/>
                </a:ext>
              </a:extLst>
            </p:cNvPr>
            <p:cNvSpPr/>
            <p:nvPr/>
          </p:nvSpPr>
          <p:spPr>
            <a:xfrm>
              <a:off x="6674322" y="1067099"/>
              <a:ext cx="5201328" cy="10234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de-DE" sz="3200" b="1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LUZIFER, MENSCHEN, TIERE</a:t>
              </a:r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2C22C81-A424-4A1A-A15E-10308C5668B5}"/>
              </a:ext>
            </a:extLst>
          </p:cNvPr>
          <p:cNvGrpSpPr/>
          <p:nvPr/>
        </p:nvGrpSpPr>
        <p:grpSpPr>
          <a:xfrm>
            <a:off x="1310881" y="3628690"/>
            <a:ext cx="1969236" cy="1137738"/>
            <a:chOff x="1310881" y="3628690"/>
            <a:chExt cx="1969236" cy="1137738"/>
          </a:xfrm>
        </p:grpSpPr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5DBA4988-B3DF-40E9-B652-C16CAB6B6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44" b="21540"/>
            <a:stretch/>
          </p:blipFill>
          <p:spPr>
            <a:xfrm>
              <a:off x="1313069" y="3628690"/>
              <a:ext cx="1967048" cy="829138"/>
            </a:xfrm>
            <a:prstGeom prst="rect">
              <a:avLst/>
            </a:prstGeom>
          </p:spPr>
        </p:pic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F487933B-482C-4FE3-A018-A33EC3612A6C}"/>
                </a:ext>
              </a:extLst>
            </p:cNvPr>
            <p:cNvSpPr/>
            <p:nvPr/>
          </p:nvSpPr>
          <p:spPr>
            <a:xfrm>
              <a:off x="1310881" y="4400103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GESCHÖPF GOTTES</a:t>
              </a:r>
              <a:endParaRPr lang="de-DE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5D517341-4967-4005-A6E8-6504CE97602F}"/>
              </a:ext>
            </a:extLst>
          </p:cNvPr>
          <p:cNvGrpSpPr/>
          <p:nvPr/>
        </p:nvGrpSpPr>
        <p:grpSpPr>
          <a:xfrm>
            <a:off x="9076490" y="3628690"/>
            <a:ext cx="1969236" cy="1137554"/>
            <a:chOff x="3305841" y="3628690"/>
            <a:chExt cx="1969236" cy="1137554"/>
          </a:xfrm>
        </p:grpSpPr>
        <p:pic>
          <p:nvPicPr>
            <p:cNvPr id="27" name="Grafik 26">
              <a:extLst>
                <a:ext uri="{FF2B5EF4-FFF2-40B4-BE49-F238E27FC236}">
                  <a16:creationId xmlns:a16="http://schemas.microsoft.com/office/drawing/2014/main" id="{2955A07A-41B2-483C-BE68-C8570C9BF2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D3BC6033-81A4-4C73-95C9-B10D88182168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114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39" grpId="0" animBg="1"/>
      <p:bldP spid="34" grpId="0" animBg="1"/>
      <p:bldP spid="64" grpId="0"/>
      <p:bldP spid="65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153C65-388F-E140-BD02-1C7536945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Sünde ist </a:t>
            </a:r>
            <a:r>
              <a:rPr lang="de-DE" u="sng" dirty="0"/>
              <a:t>nur an einer </a:t>
            </a:r>
            <a:r>
              <a:rPr lang="de-DE" dirty="0"/>
              <a:t>Stelle möglich – </a:t>
            </a:r>
            <a:r>
              <a:rPr lang="de-DE" u="sng" dirty="0"/>
              <a:t>im Vertrauen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4A1294-B004-E547-BB0F-380979403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9238" y="1101919"/>
            <a:ext cx="4552897" cy="5669611"/>
          </a:xfrm>
        </p:spPr>
        <p:txBody>
          <a:bodyPr>
            <a:normAutofit/>
          </a:bodyPr>
          <a:lstStyle/>
          <a:p>
            <a:r>
              <a:rPr lang="de-DE" dirty="0"/>
              <a:t>Luzifer – vertraut auf sich selbst</a:t>
            </a:r>
          </a:p>
          <a:p>
            <a:r>
              <a:rPr lang="de-DE" dirty="0"/>
              <a:t>Gefallene Engel – vertrauen Luzifer</a:t>
            </a:r>
          </a:p>
          <a:p>
            <a:r>
              <a:rPr lang="de-DE" dirty="0"/>
              <a:t>Eva – vertraut der Schlange</a:t>
            </a:r>
          </a:p>
          <a:p>
            <a:r>
              <a:rPr lang="de-DE" dirty="0"/>
              <a:t>Adam – vertraut seiner Frau</a:t>
            </a:r>
          </a:p>
          <a:p>
            <a:r>
              <a:rPr lang="de-DE" dirty="0"/>
              <a:t>Abraham – vertraut seiner Frau, etc.</a:t>
            </a:r>
          </a:p>
          <a:p>
            <a:r>
              <a:rPr lang="de-DE" dirty="0"/>
              <a:t>Isaak – vertraut seinem Sohn</a:t>
            </a:r>
          </a:p>
          <a:p>
            <a:r>
              <a:rPr lang="de-DE" dirty="0"/>
              <a:t>Jakob – vertraut seiner Mutter, etc.</a:t>
            </a:r>
          </a:p>
          <a:p>
            <a:r>
              <a:rPr lang="de-DE" dirty="0"/>
              <a:t>Moses – vertraut dem Volk</a:t>
            </a:r>
          </a:p>
          <a:p>
            <a:r>
              <a:rPr lang="de-DE" dirty="0"/>
              <a:t>Elia – vertraut </a:t>
            </a:r>
            <a:r>
              <a:rPr lang="de-DE" dirty="0" err="1"/>
              <a:t>Isebel</a:t>
            </a:r>
            <a:endParaRPr lang="de-DE" dirty="0"/>
          </a:p>
          <a:p>
            <a:r>
              <a:rPr lang="de-DE" dirty="0"/>
              <a:t>Petrus – vertraut den Juden</a:t>
            </a:r>
          </a:p>
          <a:p>
            <a:r>
              <a:rPr lang="de-DE" dirty="0"/>
              <a:t>viele andere...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EB9027-8DF3-B642-AEA5-205D61A67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30" y="1188389"/>
            <a:ext cx="7219308" cy="541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4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27426A34-BD14-E34D-A2D2-829DBE8F6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6" r="21781" b="9544"/>
          <a:stretch/>
        </p:blipFill>
        <p:spPr>
          <a:xfrm>
            <a:off x="3912898" y="2065681"/>
            <a:ext cx="4254020" cy="45562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090A03-FF8A-6F49-A6C2-2F22CBCA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20" y="-4131"/>
            <a:ext cx="11849242" cy="1076845"/>
          </a:xfrm>
        </p:spPr>
        <p:txBody>
          <a:bodyPr/>
          <a:lstStyle/>
          <a:p>
            <a:r>
              <a:rPr lang="de-DE" dirty="0"/>
              <a:t>Die Grundsätze der Identität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6E35B1-6A96-2D47-9C52-CAF19D7C4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9100" y="2063486"/>
            <a:ext cx="3625979" cy="2866943"/>
          </a:xfrm>
        </p:spPr>
        <p:txBody>
          <a:bodyPr>
            <a:normAutofit/>
          </a:bodyPr>
          <a:lstStyle/>
          <a:p>
            <a:r>
              <a:rPr lang="de-DE" dirty="0"/>
              <a:t>GEISTIG </a:t>
            </a:r>
            <a:r>
              <a:rPr lang="de-DE" b="1" u="sng" dirty="0"/>
              <a:t>UN</a:t>
            </a:r>
            <a:r>
              <a:rPr lang="de-DE" dirty="0"/>
              <a:t>ABHÄNGIG</a:t>
            </a:r>
          </a:p>
          <a:p>
            <a:r>
              <a:rPr lang="de-DE" dirty="0"/>
              <a:t>ALLES GEHÖRT MIR</a:t>
            </a:r>
          </a:p>
          <a:p>
            <a:r>
              <a:rPr lang="de-DE" dirty="0"/>
              <a:t>ALLES TUE ICH AUS MIR HERAUS</a:t>
            </a:r>
          </a:p>
          <a:p>
            <a:r>
              <a:rPr lang="de-DE" dirty="0"/>
              <a:t>ALLES DREHT SICH UM MICH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F84F9BE9-1D75-BB42-BC9B-81929502484C}"/>
              </a:ext>
            </a:extLst>
          </p:cNvPr>
          <p:cNvSpPr txBox="1">
            <a:spLocks/>
          </p:cNvSpPr>
          <p:nvPr/>
        </p:nvSpPr>
        <p:spPr>
          <a:xfrm>
            <a:off x="286921" y="2090706"/>
            <a:ext cx="3371508" cy="2839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GEISTIG ABHÄNGIG</a:t>
            </a:r>
          </a:p>
          <a:p>
            <a:r>
              <a:rPr lang="de-DE" dirty="0"/>
              <a:t>NICHTS GEHÖRT MIR</a:t>
            </a:r>
          </a:p>
          <a:p>
            <a:r>
              <a:rPr lang="de-DE" dirty="0"/>
              <a:t>NICHTS TUE ICH AUS MIR HERAUS</a:t>
            </a:r>
          </a:p>
          <a:p>
            <a:r>
              <a:rPr lang="de-DE" dirty="0"/>
              <a:t>ALLES DREHT SICH UM DEN SCHÖPFER, GOTT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92F441D-94D0-6442-B964-9DD8C1C14E19}"/>
              </a:ext>
            </a:extLst>
          </p:cNvPr>
          <p:cNvSpPr/>
          <p:nvPr/>
        </p:nvSpPr>
        <p:spPr>
          <a:xfrm>
            <a:off x="4506104" y="977138"/>
            <a:ext cx="317979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IDENTITÄT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BA1F5C4-6F48-0F4D-A19C-DA3249CD05E9}"/>
              </a:ext>
            </a:extLst>
          </p:cNvPr>
          <p:cNvSpPr/>
          <p:nvPr/>
        </p:nvSpPr>
        <p:spPr>
          <a:xfrm>
            <a:off x="3968989" y="3668210"/>
            <a:ext cx="4254019" cy="31897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VERLUST DES EHEPARTNERS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VERLUST VON FREUNDEN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VERLUST DER ELTERN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VERLUST DER KINDER</a:t>
            </a:r>
          </a:p>
          <a:p>
            <a:pPr algn="ctr"/>
            <a:endParaRPr lang="de-DE" sz="2800" b="1" dirty="0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VERLUST DURCH SEXUELLE GEWALT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VERLUST ALLER ART</a:t>
            </a:r>
          </a:p>
          <a:p>
            <a:pPr algn="ctr"/>
            <a:endParaRPr lang="de-DE" sz="2800" b="1" dirty="0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11BC56D-DAA7-E244-B1C5-A69635D13A02}"/>
              </a:ext>
            </a:extLst>
          </p:cNvPr>
          <p:cNvSpPr/>
          <p:nvPr/>
        </p:nvSpPr>
        <p:spPr>
          <a:xfrm>
            <a:off x="3968988" y="5362170"/>
            <a:ext cx="4254020" cy="474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WER HAT DEN VERLUST?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F1B13DB-CECF-DF4A-9434-3C702123869F}"/>
              </a:ext>
            </a:extLst>
          </p:cNvPr>
          <p:cNvSpPr txBox="1"/>
          <p:nvPr/>
        </p:nvSpPr>
        <p:spPr>
          <a:xfrm>
            <a:off x="8610465" y="4919953"/>
            <a:ext cx="296324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 HABE DEN VERLUST</a:t>
            </a:r>
          </a:p>
          <a:p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ER IST PERSÖNLICH</a:t>
            </a:r>
          </a:p>
          <a:p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 BIN DAS OPFER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C7F7EB0-2CCF-A840-8D89-871EAFA640A0}"/>
              </a:ext>
            </a:extLst>
          </p:cNvPr>
          <p:cNvSpPr txBox="1"/>
          <p:nvPr/>
        </p:nvSpPr>
        <p:spPr>
          <a:xfrm>
            <a:off x="397220" y="4910150"/>
            <a:ext cx="340349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GOTT HAT DEN VERLUST</a:t>
            </a:r>
          </a:p>
          <a:p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 HABE KEINEN SCHADEN</a:t>
            </a:r>
          </a:p>
          <a:p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 BIN </a:t>
            </a:r>
            <a:r>
              <a:rPr lang="de-DE" sz="2800" b="1" u="sng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KEIN</a:t>
            </a:r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OPFER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12C91C59-BD1C-A246-BCE2-26BEBE540B21}"/>
              </a:ext>
            </a:extLst>
          </p:cNvPr>
          <p:cNvGrpSpPr/>
          <p:nvPr/>
        </p:nvGrpSpPr>
        <p:grpSpPr>
          <a:xfrm>
            <a:off x="988057" y="907724"/>
            <a:ext cx="1969236" cy="1137738"/>
            <a:chOff x="1310881" y="3628690"/>
            <a:chExt cx="1969236" cy="1137738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322ECB38-9B4B-B340-9C86-DD4D864D7B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44" b="21540"/>
            <a:stretch/>
          </p:blipFill>
          <p:spPr>
            <a:xfrm>
              <a:off x="1313069" y="3628690"/>
              <a:ext cx="1967048" cy="829138"/>
            </a:xfrm>
            <a:prstGeom prst="rect">
              <a:avLst/>
            </a:prstGeom>
          </p:spPr>
        </p:pic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E9387499-6BBE-0142-969F-129DA0F4FCEC}"/>
                </a:ext>
              </a:extLst>
            </p:cNvPr>
            <p:cNvSpPr/>
            <p:nvPr/>
          </p:nvSpPr>
          <p:spPr>
            <a:xfrm>
              <a:off x="1310881" y="4400103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BIN GESCHÖPF </a:t>
              </a:r>
              <a:endPara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764E2C7-EEF0-634A-9986-B0F0CD3973C9}"/>
              </a:ext>
            </a:extLst>
          </p:cNvPr>
          <p:cNvGrpSpPr/>
          <p:nvPr/>
        </p:nvGrpSpPr>
        <p:grpSpPr>
          <a:xfrm>
            <a:off x="9107470" y="907908"/>
            <a:ext cx="1969236" cy="1137554"/>
            <a:chOff x="3305841" y="3628690"/>
            <a:chExt cx="1969236" cy="1137554"/>
          </a:xfrm>
        </p:grpSpPr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90A380AB-166C-214D-BE1C-68FE5992A8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B7C7859B-7F0A-9340-9746-3B4AA5106246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sz="28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245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9" grpId="0"/>
      <p:bldP spid="12" grpId="0"/>
      <p:bldP spid="13" grpId="0" animBg="1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u="sng" dirty="0"/>
              <a:t>Alle</a:t>
            </a:r>
            <a:r>
              <a:rPr lang="de-DE" dirty="0"/>
              <a:t> Probleme des Menschen entstammen dem Irrtum in seinem Geist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95966" y="1264364"/>
            <a:ext cx="3641311" cy="5369304"/>
          </a:xfrm>
        </p:spPr>
        <p:txBody>
          <a:bodyPr anchor="ctr">
            <a:noAutofit/>
          </a:bodyPr>
          <a:lstStyle/>
          <a:p>
            <a:r>
              <a:rPr lang="de-DE" sz="3000" dirty="0"/>
              <a:t>STRESS</a:t>
            </a:r>
          </a:p>
          <a:p>
            <a:r>
              <a:rPr lang="de-DE" sz="3000" dirty="0"/>
              <a:t>ANGST</a:t>
            </a:r>
          </a:p>
          <a:p>
            <a:r>
              <a:rPr lang="de-DE" sz="3000" dirty="0"/>
              <a:t>KONFLIKTE, STREIT, KRIEG</a:t>
            </a:r>
          </a:p>
          <a:p>
            <a:r>
              <a:rPr lang="de-DE" sz="3000" dirty="0"/>
              <a:t>LEBENSKRISEN</a:t>
            </a:r>
          </a:p>
          <a:p>
            <a:r>
              <a:rPr lang="de-DE" sz="3000" dirty="0"/>
              <a:t>KRANKHEITEN ALLER ART</a:t>
            </a:r>
          </a:p>
          <a:p>
            <a:pPr lvl="1"/>
            <a:r>
              <a:rPr lang="de-DE" sz="2800" dirty="0"/>
              <a:t>DEPRESSIONEN</a:t>
            </a:r>
          </a:p>
          <a:p>
            <a:pPr lvl="1"/>
            <a:r>
              <a:rPr lang="de-DE" sz="2800" dirty="0"/>
              <a:t>KREBS</a:t>
            </a:r>
          </a:p>
          <a:p>
            <a:pPr lvl="1"/>
            <a:r>
              <a:rPr lang="de-DE" sz="2800" dirty="0"/>
              <a:t>DIABETES</a:t>
            </a:r>
          </a:p>
          <a:p>
            <a:pPr lvl="1"/>
            <a:r>
              <a:rPr lang="de-DE" sz="2800" dirty="0"/>
              <a:t>BLUTHOCHDRUCK</a:t>
            </a:r>
          </a:p>
          <a:p>
            <a:pPr lvl="1"/>
            <a:r>
              <a:rPr lang="de-DE" sz="2800" dirty="0"/>
              <a:t>ENTZÜNDUNGEN, etc.</a:t>
            </a:r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59108D28-1471-594B-B5F2-30878D6F9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99" y="1471189"/>
            <a:ext cx="2775078" cy="4933471"/>
          </a:xfrm>
          <a:prstGeom prst="rect">
            <a:avLst/>
          </a:prstGeom>
        </p:spPr>
      </p:pic>
      <p:sp>
        <p:nvSpPr>
          <p:cNvPr id="5" name="Abschrägung 4">
            <a:extLst>
              <a:ext uri="{FF2B5EF4-FFF2-40B4-BE49-F238E27FC236}">
                <a16:creationId xmlns:a16="http://schemas.microsoft.com/office/drawing/2014/main" id="{12809D35-30E8-BA49-AB08-3C9E6CEAADEC}"/>
              </a:ext>
            </a:extLst>
          </p:cNvPr>
          <p:cNvSpPr/>
          <p:nvPr/>
        </p:nvSpPr>
        <p:spPr>
          <a:xfrm>
            <a:off x="373545" y="3481168"/>
            <a:ext cx="3046385" cy="949758"/>
          </a:xfrm>
          <a:prstGeom prst="bevel">
            <a:avLst>
              <a:gd name="adj" fmla="val 26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DER IRRTUM</a:t>
            </a:r>
          </a:p>
        </p:txBody>
      </p:sp>
      <p:grpSp>
        <p:nvGrpSpPr>
          <p:cNvPr id="6" name="Gruppierung 135">
            <a:extLst>
              <a:ext uri="{FF2B5EF4-FFF2-40B4-BE49-F238E27FC236}">
                <a16:creationId xmlns:a16="http://schemas.microsoft.com/office/drawing/2014/main" id="{4DE493B7-4BD9-584F-AFAB-F942FF0B93A5}"/>
              </a:ext>
            </a:extLst>
          </p:cNvPr>
          <p:cNvGrpSpPr/>
          <p:nvPr/>
        </p:nvGrpSpPr>
        <p:grpSpPr>
          <a:xfrm>
            <a:off x="-33837" y="1154795"/>
            <a:ext cx="3551042" cy="1452087"/>
            <a:chOff x="7691892" y="3309513"/>
            <a:chExt cx="3825025" cy="1713851"/>
          </a:xfrm>
        </p:grpSpPr>
        <p:pic>
          <p:nvPicPr>
            <p:cNvPr id="7" name="Bild 136">
              <a:extLst>
                <a:ext uri="{FF2B5EF4-FFF2-40B4-BE49-F238E27FC236}">
                  <a16:creationId xmlns:a16="http://schemas.microsoft.com/office/drawing/2014/main" id="{A363EE92-E351-7E42-800A-D3F3B25C7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91892" y="3309513"/>
              <a:ext cx="3825025" cy="1713851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0FE16D51-1F4A-E143-8C8A-C2AE7F136C14}"/>
                </a:ext>
              </a:extLst>
            </p:cNvPr>
            <p:cNvSpPr txBox="1"/>
            <p:nvPr/>
          </p:nvSpPr>
          <p:spPr>
            <a:xfrm>
              <a:off x="8214771" y="3737326"/>
              <a:ext cx="2913923" cy="51920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algn="ctr">
                <a:defRPr sz="2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sz="36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</a:p>
          </p:txBody>
        </p:sp>
      </p:grp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4F2DE7A-3896-924A-9D11-067C6277C937}"/>
              </a:ext>
            </a:extLst>
          </p:cNvPr>
          <p:cNvSpPr txBox="1">
            <a:spLocks/>
          </p:cNvSpPr>
          <p:nvPr/>
        </p:nvSpPr>
        <p:spPr>
          <a:xfrm>
            <a:off x="3575570" y="1493722"/>
            <a:ext cx="4820396" cy="513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/>
              <a:t>Meine geistigen Bedürfnisse sind erfüllt durch das, was andere tun </a:t>
            </a:r>
          </a:p>
          <a:p>
            <a:r>
              <a:rPr lang="de-DE" sz="3600" dirty="0"/>
              <a:t>Sie müssen am Leben sein, um es tun zu können – brauchen ihre Toten noch</a:t>
            </a:r>
          </a:p>
          <a:p>
            <a:r>
              <a:rPr lang="de-DE" sz="3600" dirty="0"/>
              <a:t>Ich muss geliebt, respektiert, geehrt, gelobt, usw., werden.</a:t>
            </a:r>
          </a:p>
          <a:p>
            <a:r>
              <a:rPr lang="de-DE" sz="3600" dirty="0"/>
              <a:t>Andere dürfen mir nichts falsches tun (lügen, betrügen, schlagen, stehlen, etc.)</a:t>
            </a:r>
          </a:p>
          <a:p>
            <a:r>
              <a:rPr lang="de-DE" sz="3600" dirty="0"/>
              <a:t>Ich beurteile und verurteile sie, wenn sie etwas falsches tun</a:t>
            </a:r>
          </a:p>
          <a:p>
            <a:r>
              <a:rPr lang="de-DE" sz="3600" dirty="0"/>
              <a:t>Ich muss Zeit, Umstände, Geld, Güter und das Leben der Menschen um mich herum kontrollieren</a:t>
            </a:r>
          </a:p>
          <a:p>
            <a:r>
              <a:rPr lang="de-DE" sz="3600" dirty="0"/>
              <a:t>Je mehr Macht ich über andere habe, desto besser fühle ich mich</a:t>
            </a:r>
          </a:p>
        </p:txBody>
      </p:sp>
      <p:sp>
        <p:nvSpPr>
          <p:cNvPr id="10" name="Rechteck 9"/>
          <p:cNvSpPr/>
          <p:nvPr/>
        </p:nvSpPr>
        <p:spPr>
          <a:xfrm>
            <a:off x="3574815" y="1032708"/>
            <a:ext cx="8404852" cy="4487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VERTRAUEN AUF GESCHÖPFE – MENSCHENABHÄNGIGKEIT</a:t>
            </a:r>
          </a:p>
        </p:txBody>
      </p:sp>
      <p:sp>
        <p:nvSpPr>
          <p:cNvPr id="11" name="Multiplizieren 10">
            <a:extLst>
              <a:ext uri="{FF2B5EF4-FFF2-40B4-BE49-F238E27FC236}">
                <a16:creationId xmlns:a16="http://schemas.microsoft.com/office/drawing/2014/main" id="{AD51A684-49A8-644C-AF45-2B083DAF5511}"/>
              </a:ext>
            </a:extLst>
          </p:cNvPr>
          <p:cNvSpPr/>
          <p:nvPr/>
        </p:nvSpPr>
        <p:spPr>
          <a:xfrm>
            <a:off x="627808" y="-567160"/>
            <a:ext cx="2227752" cy="8403221"/>
          </a:xfrm>
          <a:prstGeom prst="mathMultiply">
            <a:avLst>
              <a:gd name="adj1" fmla="val 249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716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9" grpId="0" build="p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„UNMÖGLICHKEIT“ der Erlösung des Menschen</a:t>
            </a: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2"/>
          <a:stretch/>
        </p:blipFill>
        <p:spPr>
          <a:xfrm>
            <a:off x="299930" y="1054769"/>
            <a:ext cx="5706979" cy="559612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06909" y="1070010"/>
            <a:ext cx="5989004" cy="5691738"/>
          </a:xfrm>
        </p:spPr>
        <p:txBody>
          <a:bodyPr>
            <a:normAutofit/>
          </a:bodyPr>
          <a:lstStyle/>
          <a:p>
            <a:r>
              <a:rPr lang="de-DE" b="1" dirty="0"/>
              <a:t>Gott kann den Menschen nicht mehr erreichen, weil es die Aufgabe des Menschen ist, von Gott zu nehmen – der Mensch ist völlig von ihm getrennt</a:t>
            </a:r>
          </a:p>
          <a:p>
            <a:r>
              <a:rPr lang="en-US" b="1" dirty="0"/>
              <a:t>Die </a:t>
            </a:r>
            <a:r>
              <a:rPr lang="en-US" b="1" dirty="0" err="1"/>
              <a:t>Veränderung</a:t>
            </a:r>
            <a:r>
              <a:rPr lang="en-US" b="1" dirty="0"/>
              <a:t> </a:t>
            </a:r>
            <a:r>
              <a:rPr lang="en-US" b="1" dirty="0" err="1"/>
              <a:t>im</a:t>
            </a:r>
            <a:r>
              <a:rPr lang="en-US" b="1" dirty="0"/>
              <a:t> Menschen </a:t>
            </a:r>
            <a:r>
              <a:rPr lang="en-US" b="1" dirty="0" err="1"/>
              <a:t>ist</a:t>
            </a:r>
            <a:r>
              <a:rPr lang="en-US" b="1" dirty="0"/>
              <a:t> </a:t>
            </a:r>
            <a:r>
              <a:rPr lang="en-US" b="1" dirty="0" err="1"/>
              <a:t>endgültig</a:t>
            </a:r>
            <a:r>
              <a:rPr lang="en-US" b="1" dirty="0"/>
              <a:t> – </a:t>
            </a:r>
            <a:br>
              <a:rPr lang="en-US" b="1" dirty="0"/>
            </a:b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kann</a:t>
            </a:r>
            <a:r>
              <a:rPr lang="en-US" b="1" dirty="0"/>
              <a:t> </a:t>
            </a:r>
            <a:r>
              <a:rPr lang="en-US" b="1" dirty="0" err="1"/>
              <a:t>sich</a:t>
            </a:r>
            <a:r>
              <a:rPr lang="en-US" b="1" dirty="0"/>
              <a:t> </a:t>
            </a:r>
            <a:r>
              <a:rPr lang="en-US" b="1" dirty="0" err="1"/>
              <a:t>nicht</a:t>
            </a:r>
            <a:r>
              <a:rPr lang="en-US" b="1" dirty="0"/>
              <a:t> </a:t>
            </a:r>
            <a:r>
              <a:rPr lang="en-US" b="1" dirty="0" err="1"/>
              <a:t>länger</a:t>
            </a:r>
            <a:r>
              <a:rPr lang="en-US" b="1" dirty="0"/>
              <a:t> </a:t>
            </a:r>
            <a:r>
              <a:rPr lang="en-US" b="1" dirty="0" err="1"/>
              <a:t>entschließen</a:t>
            </a:r>
            <a:r>
              <a:rPr lang="en-US" b="1" dirty="0"/>
              <a:t>, Gott </a:t>
            </a:r>
            <a:r>
              <a:rPr lang="en-US" b="1" dirty="0" err="1"/>
              <a:t>zu</a:t>
            </a:r>
            <a:r>
              <a:rPr lang="en-US" b="1" dirty="0"/>
              <a:t> </a:t>
            </a:r>
            <a:r>
              <a:rPr lang="en-US" b="1" dirty="0" err="1"/>
              <a:t>dienen</a:t>
            </a:r>
            <a:r>
              <a:rPr lang="en-US" b="1" dirty="0"/>
              <a:t> –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denkt</a:t>
            </a:r>
            <a:r>
              <a:rPr lang="en-US" b="1" dirty="0"/>
              <a:t>, </a:t>
            </a:r>
            <a:r>
              <a:rPr lang="en-US" b="1" dirty="0" err="1"/>
              <a:t>dass</a:t>
            </a:r>
            <a:r>
              <a:rPr lang="en-US" b="1" dirty="0"/>
              <a:t>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selbst</a:t>
            </a:r>
            <a:r>
              <a:rPr lang="en-US" b="1" dirty="0"/>
              <a:t> Gott </a:t>
            </a:r>
            <a:r>
              <a:rPr lang="en-US" b="1" dirty="0" err="1"/>
              <a:t>ist</a:t>
            </a:r>
            <a:endParaRPr lang="en-US" b="1" dirty="0"/>
          </a:p>
          <a:p>
            <a:r>
              <a:rPr lang="de-DE" b="1" dirty="0"/>
              <a:t>Er ist völlig blind für seinen geistigen Zustand – er denkt er brauche keine Hilfe</a:t>
            </a:r>
          </a:p>
          <a:p>
            <a:r>
              <a:rPr lang="en-US" b="1" dirty="0" err="1"/>
              <a:t>Niemand</a:t>
            </a:r>
            <a:r>
              <a:rPr lang="en-US" b="1" dirty="0"/>
              <a:t> </a:t>
            </a:r>
            <a:r>
              <a:rPr lang="en-US" b="1" dirty="0" err="1"/>
              <a:t>kann</a:t>
            </a:r>
            <a:r>
              <a:rPr lang="en-US" b="1" dirty="0"/>
              <a:t> an seiner </a:t>
            </a:r>
            <a:r>
              <a:rPr lang="en-US" b="1" dirty="0" err="1"/>
              <a:t>Stelle</a:t>
            </a:r>
            <a:r>
              <a:rPr lang="en-US" b="1" dirty="0"/>
              <a:t> </a:t>
            </a:r>
            <a:r>
              <a:rPr lang="en-US" b="1" dirty="0" err="1"/>
              <a:t>handeln</a:t>
            </a:r>
            <a:r>
              <a:rPr lang="en-US" b="1" dirty="0"/>
              <a:t> – das </a:t>
            </a:r>
            <a:r>
              <a:rPr lang="en-US" b="1" dirty="0" err="1"/>
              <a:t>Gesetz</a:t>
            </a:r>
            <a:r>
              <a:rPr lang="en-US" b="1" dirty="0"/>
              <a:t> der </a:t>
            </a:r>
            <a:r>
              <a:rPr lang="en-US" b="1" dirty="0" err="1"/>
              <a:t>Individualität</a:t>
            </a:r>
            <a:r>
              <a:rPr lang="en-US" b="1" dirty="0"/>
              <a:t> </a:t>
            </a:r>
            <a:r>
              <a:rPr lang="en-US" b="1" dirty="0" err="1"/>
              <a:t>verbietet</a:t>
            </a:r>
            <a:r>
              <a:rPr lang="en-US" b="1" dirty="0"/>
              <a:t> dies</a:t>
            </a:r>
            <a:endParaRPr lang="en-US" sz="3200" b="1" dirty="0"/>
          </a:p>
          <a:p>
            <a:pPr marL="0" indent="0">
              <a:buNone/>
            </a:pPr>
            <a:endParaRPr lang="de-DE" b="1" dirty="0"/>
          </a:p>
        </p:txBody>
      </p:sp>
      <p:sp>
        <p:nvSpPr>
          <p:cNvPr id="9" name="Rechteck 8"/>
          <p:cNvSpPr/>
          <p:nvPr/>
        </p:nvSpPr>
        <p:spPr>
          <a:xfrm>
            <a:off x="1664785" y="1064224"/>
            <a:ext cx="3032605" cy="604035"/>
          </a:xfrm>
          <a:prstGeom prst="rect">
            <a:avLst/>
          </a:prstGeom>
          <a:solidFill>
            <a:srgbClr val="FF0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HAND GOTTES</a:t>
            </a:r>
          </a:p>
        </p:txBody>
      </p:sp>
      <p:sp>
        <p:nvSpPr>
          <p:cNvPr id="10" name="Rechteck 9"/>
          <p:cNvSpPr/>
          <p:nvPr/>
        </p:nvSpPr>
        <p:spPr>
          <a:xfrm>
            <a:off x="1664782" y="5251492"/>
            <a:ext cx="3032606" cy="1084568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MENSCH IN SEINER HILFLOSEN SITUATION</a:t>
            </a:r>
          </a:p>
        </p:txBody>
      </p:sp>
      <p:pic>
        <p:nvPicPr>
          <p:cNvPr id="12" name="Bild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491" y="2309200"/>
            <a:ext cx="1479191" cy="1996907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1664783" y="4164259"/>
            <a:ext cx="3032605" cy="831489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MENSCHENSOHN NACHKOMMEN DAVIDS</a:t>
            </a:r>
          </a:p>
        </p:txBody>
      </p:sp>
      <p:sp>
        <p:nvSpPr>
          <p:cNvPr id="14" name="Rechteck 13"/>
          <p:cNvSpPr/>
          <p:nvPr/>
        </p:nvSpPr>
        <p:spPr>
          <a:xfrm>
            <a:off x="1664785" y="1788697"/>
            <a:ext cx="3032605" cy="850180"/>
          </a:xfrm>
          <a:prstGeom prst="rect">
            <a:avLst/>
          </a:prstGeom>
          <a:solidFill>
            <a:srgbClr val="FF0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GOTTES SOHN NACHKOMMEN GOTTES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B28885A-ED7A-904C-8EF4-F224A8AA0B07}"/>
              </a:ext>
            </a:extLst>
          </p:cNvPr>
          <p:cNvSpPr/>
          <p:nvPr/>
        </p:nvSpPr>
        <p:spPr>
          <a:xfrm>
            <a:off x="6083971" y="5644024"/>
            <a:ext cx="598813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err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Wie</a:t>
            </a:r>
            <a:r>
              <a:rPr lang="en-US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kann</a:t>
            </a:r>
            <a:r>
              <a:rPr lang="en-US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er</a:t>
            </a:r>
            <a:r>
              <a:rPr lang="en-US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aus</a:t>
            </a:r>
            <a:r>
              <a:rPr lang="en-US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dieser</a:t>
            </a:r>
            <a:r>
              <a:rPr lang="en-US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Situation </a:t>
            </a:r>
            <a:r>
              <a:rPr lang="en-US" sz="2800" b="1" dirty="0" err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gerettet</a:t>
            </a:r>
            <a:r>
              <a:rPr lang="en-US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werden</a:t>
            </a:r>
            <a:r>
              <a:rPr lang="en-US" sz="28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?</a:t>
            </a:r>
            <a:endParaRPr lang="de-DE" sz="2800" b="1" dirty="0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5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0" grpId="0" animBg="1"/>
      <p:bldP spid="13" grpId="0" animBg="1"/>
      <p:bldP spid="1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7A8D5F-7164-9B4F-A6EF-4D4C9F979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930" y="115113"/>
            <a:ext cx="11849242" cy="741778"/>
          </a:xfrm>
        </p:spPr>
        <p:txBody>
          <a:bodyPr/>
          <a:lstStyle/>
          <a:p>
            <a:r>
              <a:rPr lang="de-DE" dirty="0"/>
              <a:t>Christus – die Wahrheit über uns (Johannes 14, 6)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0942E3-5515-9542-9859-B22A2981D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435" y="882205"/>
            <a:ext cx="6787636" cy="5726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Jesus spricht zu ihm: </a:t>
            </a:r>
          </a:p>
          <a:p>
            <a:pPr marL="0" indent="0">
              <a:buNone/>
            </a:pPr>
            <a:r>
              <a:rPr lang="de-DE" b="1" dirty="0"/>
              <a:t>Ich bin der Weg und </a:t>
            </a:r>
            <a:r>
              <a:rPr lang="de-DE" b="1" u="sng" dirty="0"/>
              <a:t>die Wahrheit</a:t>
            </a:r>
            <a:r>
              <a:rPr lang="de-DE" b="1" dirty="0"/>
              <a:t> und das Leben; niemand kommt zum Vater denn durch mich.</a:t>
            </a:r>
          </a:p>
          <a:p>
            <a:r>
              <a:rPr lang="de-DE" dirty="0"/>
              <a:t> musste als Mensch/Geschöpf leben</a:t>
            </a:r>
          </a:p>
          <a:p>
            <a:r>
              <a:rPr lang="de-DE" dirty="0"/>
              <a:t>alle Anfechtungen waren bezüglich seiner IDENTITÄT</a:t>
            </a:r>
          </a:p>
          <a:p>
            <a:pPr lvl="1"/>
            <a:r>
              <a:rPr lang="de-DE" sz="2800" dirty="0"/>
              <a:t>in der Wüste – bist du Gottes Sohn?</a:t>
            </a:r>
          </a:p>
          <a:p>
            <a:pPr lvl="1"/>
            <a:r>
              <a:rPr lang="de-DE" sz="2800" dirty="0"/>
              <a:t>in Gethsemane – Vater, kann ich dir vertrauen?</a:t>
            </a:r>
          </a:p>
          <a:p>
            <a:pPr lvl="1"/>
            <a:r>
              <a:rPr lang="de-DE" sz="2800" dirty="0"/>
              <a:t>am Kreuz – bist du Gottes Sohn?</a:t>
            </a:r>
          </a:p>
          <a:p>
            <a:r>
              <a:rPr lang="de-DE" dirty="0"/>
              <a:t>musste die veränderte Identität des </a:t>
            </a:r>
            <a:r>
              <a:rPr lang="de-DE" u="sng" dirty="0"/>
              <a:t>ersten Adam</a:t>
            </a:r>
            <a:r>
              <a:rPr lang="de-DE" dirty="0"/>
              <a:t> abtöten</a:t>
            </a:r>
          </a:p>
          <a:p>
            <a:r>
              <a:rPr lang="de-DE" dirty="0"/>
              <a:t>musste eine völlig </a:t>
            </a:r>
            <a:r>
              <a:rPr lang="de-DE" u="sng" dirty="0"/>
              <a:t>neue Identität</a:t>
            </a:r>
            <a:r>
              <a:rPr lang="de-DE" dirty="0"/>
              <a:t> schaffen – SOHN GOTTES – hierin sind alle Gläubigen eingeschlossen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2C6A90F-289C-5541-B75D-061204247D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" b="4032"/>
          <a:stretch/>
        </p:blipFill>
        <p:spPr>
          <a:xfrm>
            <a:off x="299930" y="882205"/>
            <a:ext cx="4572000" cy="572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4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7ED35-4DD6-A344-9550-76B61E15D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Jesus wurde in vielerlei Hinsicht versucht, </a:t>
            </a:r>
            <a:r>
              <a:rPr lang="de-DE" b="1" u="sng" dirty="0"/>
              <a:t>aber an derselben Stelle</a:t>
            </a: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507E9B8E-0B69-7845-9931-DECAEC664AB9}"/>
              </a:ext>
            </a:extLst>
          </p:cNvPr>
          <p:cNvSpPr/>
          <p:nvPr/>
        </p:nvSpPr>
        <p:spPr>
          <a:xfrm>
            <a:off x="985292" y="5450484"/>
            <a:ext cx="2506245" cy="119317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NEHMEN</a:t>
            </a:r>
          </a:p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= VERTRAUEN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E17EB4FA-41F6-094B-81DF-CF970D3BCC18}"/>
              </a:ext>
            </a:extLst>
          </p:cNvPr>
          <p:cNvSpPr/>
          <p:nvPr/>
        </p:nvSpPr>
        <p:spPr>
          <a:xfrm>
            <a:off x="8899411" y="5450484"/>
            <a:ext cx="2487600" cy="1192182"/>
          </a:xfrm>
          <a:prstGeom prst="roundRect">
            <a:avLst/>
          </a:prstGeom>
          <a:solidFill>
            <a:srgbClr val="198A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GEBEN</a:t>
            </a:r>
            <a:b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</a:br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= WERKE</a:t>
            </a:r>
          </a:p>
        </p:txBody>
      </p:sp>
      <p:sp>
        <p:nvSpPr>
          <p:cNvPr id="6" name="Pfeil nach rechts 5">
            <a:extLst>
              <a:ext uri="{FF2B5EF4-FFF2-40B4-BE49-F238E27FC236}">
                <a16:creationId xmlns:a16="http://schemas.microsoft.com/office/drawing/2014/main" id="{BC5B85C0-89F5-CB42-83D5-0F821CDA6EDB}"/>
              </a:ext>
            </a:extLst>
          </p:cNvPr>
          <p:cNvSpPr/>
          <p:nvPr/>
        </p:nvSpPr>
        <p:spPr>
          <a:xfrm>
            <a:off x="3895079" y="5167470"/>
            <a:ext cx="4735207" cy="98497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DAS GESETZ DES LEBENS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D88362E-63C2-9B4C-AED4-2844D2EE0495}"/>
              </a:ext>
            </a:extLst>
          </p:cNvPr>
          <p:cNvSpPr txBox="1"/>
          <p:nvPr/>
        </p:nvSpPr>
        <p:spPr>
          <a:xfrm>
            <a:off x="4372463" y="6114322"/>
            <a:ext cx="3441077" cy="523220"/>
          </a:xfrm>
          <a:prstGeom prst="rect">
            <a:avLst/>
          </a:prstGeom>
          <a:solidFill>
            <a:srgbClr val="006D34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de-DE" sz="2800" b="1" dirty="0">
                <a:solidFill>
                  <a:schemeClr val="bg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GESUNDER KÖRPER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FDC525C-3584-994F-9DEE-E8D6DA5A4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8" b="7935"/>
          <a:stretch/>
        </p:blipFill>
        <p:spPr>
          <a:xfrm>
            <a:off x="4372463" y="1100762"/>
            <a:ext cx="3441077" cy="3348310"/>
          </a:xfrm>
          <a:prstGeom prst="rect">
            <a:avLst/>
          </a:prstGeom>
        </p:spPr>
      </p:pic>
      <p:sp>
        <p:nvSpPr>
          <p:cNvPr id="12" name="Pfeil nach unten 11">
            <a:extLst>
              <a:ext uri="{FF2B5EF4-FFF2-40B4-BE49-F238E27FC236}">
                <a16:creationId xmlns:a16="http://schemas.microsoft.com/office/drawing/2014/main" id="{4CBEC090-5953-E241-AF52-73CC92752BDC}"/>
              </a:ext>
            </a:extLst>
          </p:cNvPr>
          <p:cNvSpPr/>
          <p:nvPr/>
        </p:nvSpPr>
        <p:spPr>
          <a:xfrm>
            <a:off x="1673174" y="1926771"/>
            <a:ext cx="1152000" cy="2462219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8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LIEBTE</a:t>
            </a:r>
          </a:p>
        </p:txBody>
      </p:sp>
      <p:sp>
        <p:nvSpPr>
          <p:cNvPr id="13" name="Pfeil nach unten 12">
            <a:extLst>
              <a:ext uri="{FF2B5EF4-FFF2-40B4-BE49-F238E27FC236}">
                <a16:creationId xmlns:a16="http://schemas.microsoft.com/office/drawing/2014/main" id="{4BB84AF4-E483-6D4A-8991-F99AFE13859E}"/>
              </a:ext>
            </a:extLst>
          </p:cNvPr>
          <p:cNvSpPr/>
          <p:nvPr/>
        </p:nvSpPr>
        <p:spPr>
          <a:xfrm rot="10800000">
            <a:off x="9567211" y="2286000"/>
            <a:ext cx="1152000" cy="2102990"/>
          </a:xfrm>
          <a:prstGeom prst="downArrow">
            <a:avLst/>
          </a:prstGeom>
          <a:solidFill>
            <a:srgbClr val="198A76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DE" sz="28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LIEBTE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09108B20-BC5E-8248-AD82-9E8E53B1F37C}"/>
              </a:ext>
            </a:extLst>
          </p:cNvPr>
          <p:cNvCxnSpPr/>
          <p:nvPr/>
        </p:nvCxnSpPr>
        <p:spPr>
          <a:xfrm flipV="1">
            <a:off x="81645" y="4559869"/>
            <a:ext cx="120168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>
            <a:extLst>
              <a:ext uri="{FF2B5EF4-FFF2-40B4-BE49-F238E27FC236}">
                <a16:creationId xmlns:a16="http://schemas.microsoft.com/office/drawing/2014/main" id="{849A8174-53B2-A54C-ABD3-7DD26BFFDC88}"/>
              </a:ext>
            </a:extLst>
          </p:cNvPr>
          <p:cNvSpPr/>
          <p:nvPr/>
        </p:nvSpPr>
        <p:spPr>
          <a:xfrm>
            <a:off x="8899410" y="4615199"/>
            <a:ext cx="2487600" cy="81346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OHNE VERTRAUEN</a:t>
            </a:r>
          </a:p>
          <a:p>
            <a:pPr algn="ctr"/>
            <a:r>
              <a:rPr lang="de-DE" sz="2400" b="1" dirty="0">
                <a:solidFill>
                  <a:srgbClr val="FFFF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UNABHÄNGIG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CFCECD91-8AD4-274C-A756-8CBAEF4302F2}"/>
              </a:ext>
            </a:extLst>
          </p:cNvPr>
          <p:cNvSpPr/>
          <p:nvPr/>
        </p:nvSpPr>
        <p:spPr>
          <a:xfrm>
            <a:off x="985292" y="4616610"/>
            <a:ext cx="2506245" cy="8120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VERTRAUEN</a:t>
            </a:r>
          </a:p>
          <a:p>
            <a:pPr algn="ctr"/>
            <a:r>
              <a:rPr lang="de-DE" sz="2400" b="1" dirty="0">
                <a:solidFill>
                  <a:srgbClr val="FFFF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ABHÄNGIGKEIT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3893141A-F94D-EF40-944C-F3F2A5FC63B5}"/>
              </a:ext>
            </a:extLst>
          </p:cNvPr>
          <p:cNvGrpSpPr/>
          <p:nvPr/>
        </p:nvGrpSpPr>
        <p:grpSpPr>
          <a:xfrm>
            <a:off x="7862525" y="1174703"/>
            <a:ext cx="4205233" cy="1043656"/>
            <a:chOff x="7861038" y="1174703"/>
            <a:chExt cx="4205233" cy="1043656"/>
          </a:xfrm>
        </p:grpSpPr>
        <p:sp>
          <p:nvSpPr>
            <p:cNvPr id="22" name="Halber Rahmen 21">
              <a:extLst>
                <a:ext uri="{FF2B5EF4-FFF2-40B4-BE49-F238E27FC236}">
                  <a16:creationId xmlns:a16="http://schemas.microsoft.com/office/drawing/2014/main" id="{452BFEE4-C141-394C-B783-C13468ECD8E0}"/>
                </a:ext>
              </a:extLst>
            </p:cNvPr>
            <p:cNvSpPr/>
            <p:nvPr/>
          </p:nvSpPr>
          <p:spPr>
            <a:xfrm rot="5400000" flipH="1">
              <a:off x="9441827" y="-406085"/>
              <a:ext cx="1043655" cy="4205232"/>
            </a:xfrm>
            <a:prstGeom prst="halfFrame">
              <a:avLst>
                <a:gd name="adj1" fmla="val 33333"/>
                <a:gd name="adj2" fmla="val 9964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pic>
          <p:nvPicPr>
            <p:cNvPr id="23" name="Bild 5">
              <a:extLst>
                <a:ext uri="{FF2B5EF4-FFF2-40B4-BE49-F238E27FC236}">
                  <a16:creationId xmlns:a16="http://schemas.microsoft.com/office/drawing/2014/main" id="{4BAE494A-6D4B-1042-8275-280BA15FB3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57" t="10594" r="27485" b="54490"/>
            <a:stretch/>
          </p:blipFill>
          <p:spPr>
            <a:xfrm>
              <a:off x="7861039" y="1190770"/>
              <a:ext cx="1565051" cy="962581"/>
            </a:xfrm>
            <a:prstGeom prst="rect">
              <a:avLst/>
            </a:prstGeom>
          </p:spPr>
        </p:pic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EAA72337-A9D6-F942-AE3F-607B8D9306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26" t="20561" r="15651" b="34178"/>
            <a:stretch/>
          </p:blipFill>
          <p:spPr>
            <a:xfrm>
              <a:off x="10546231" y="1189131"/>
              <a:ext cx="1472540" cy="964220"/>
            </a:xfrm>
            <a:prstGeom prst="rect">
              <a:avLst/>
            </a:prstGeom>
          </p:spPr>
        </p:pic>
        <p:pic>
          <p:nvPicPr>
            <p:cNvPr id="25" name="Bild 13">
              <a:extLst>
                <a:ext uri="{FF2B5EF4-FFF2-40B4-BE49-F238E27FC236}">
                  <a16:creationId xmlns:a16="http://schemas.microsoft.com/office/drawing/2014/main" id="{A3CA1A4D-E1E8-9C41-BC33-4412076DC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1" r="43605" b="62614"/>
            <a:stretch/>
          </p:blipFill>
          <p:spPr>
            <a:xfrm>
              <a:off x="9017169" y="1189130"/>
              <a:ext cx="1529061" cy="964221"/>
            </a:xfrm>
            <a:prstGeom prst="rect">
              <a:avLst/>
            </a:prstGeom>
          </p:spPr>
        </p:pic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85F287CC-97CD-C341-AF68-792CD48DB3B2}"/>
                </a:ext>
              </a:extLst>
            </p:cNvPr>
            <p:cNvSpPr/>
            <p:nvPr/>
          </p:nvSpPr>
          <p:spPr>
            <a:xfrm>
              <a:off x="7861038" y="1776480"/>
              <a:ext cx="4157733" cy="441879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LUZIFER, MENSCHEN, TIERE</a:t>
              </a: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B247BFF6-0FA5-D04F-99D5-0159B8E13955}"/>
              </a:ext>
            </a:extLst>
          </p:cNvPr>
          <p:cNvSpPr/>
          <p:nvPr/>
        </p:nvSpPr>
        <p:spPr>
          <a:xfrm>
            <a:off x="311580" y="4601611"/>
            <a:ext cx="3423584" cy="1999608"/>
          </a:xfrm>
          <a:prstGeom prst="ellipse">
            <a:avLst/>
          </a:prstGeom>
          <a:solidFill>
            <a:srgbClr val="FFFF00">
              <a:alpha val="82000"/>
            </a:srgb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ALLE VERSUCHUNGEN</a:t>
            </a:r>
            <a:endParaRPr lang="de-DE" sz="2000" b="1" dirty="0">
              <a:solidFill>
                <a:schemeClr val="tx1"/>
              </a:solidFill>
              <a:latin typeface="Open Sans Condensed" panose="020B0606030504020204" pitchFamily="34" charset="0"/>
              <a:ea typeface="Open Sans Condensed" panose="020B0606030504020204" pitchFamily="34" charset="0"/>
              <a:cs typeface="Open Sans Condensed" panose="020B0606030504020204" pitchFamily="34" charset="0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B5575A28-48AD-1047-AFD6-3FF0CA5299CC}"/>
              </a:ext>
            </a:extLst>
          </p:cNvPr>
          <p:cNvSpPr/>
          <p:nvPr/>
        </p:nvSpPr>
        <p:spPr>
          <a:xfrm>
            <a:off x="4369507" y="4615199"/>
            <a:ext cx="3441076" cy="5903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HERZ 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7D2D6CBF-D9C3-B94F-9071-7C3AA2D55447}"/>
              </a:ext>
            </a:extLst>
          </p:cNvPr>
          <p:cNvSpPr/>
          <p:nvPr/>
        </p:nvSpPr>
        <p:spPr>
          <a:xfrm>
            <a:off x="311580" y="2005810"/>
            <a:ext cx="3898489" cy="499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6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VATERS           LIEBE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3E35D648-5BE4-514F-B377-84CF61B2A15F}"/>
              </a:ext>
            </a:extLst>
          </p:cNvPr>
          <p:cNvSpPr/>
          <p:nvPr/>
        </p:nvSpPr>
        <p:spPr>
          <a:xfrm>
            <a:off x="8169269" y="3956074"/>
            <a:ext cx="3898489" cy="499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6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VATERS            LIEBE</a:t>
            </a:r>
          </a:p>
        </p:txBody>
      </p:sp>
      <p:pic>
        <p:nvPicPr>
          <p:cNvPr id="32" name="Grafik 6">
            <a:extLst>
              <a:ext uri="{FF2B5EF4-FFF2-40B4-BE49-F238E27FC236}">
                <a16:creationId xmlns:a16="http://schemas.microsoft.com/office/drawing/2014/main" id="{7B34F5A1-895A-0B40-A41D-6E2345DCBF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5" y="1256585"/>
            <a:ext cx="4145395" cy="72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7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2" grpId="0" animBg="1"/>
      <p:bldP spid="13" grpId="0" animBg="1"/>
      <p:bldP spid="15" grpId="0" animBg="1"/>
      <p:bldP spid="16" grpId="0" animBg="1"/>
      <p:bldP spid="27" grpId="0" animBg="1"/>
      <p:bldP spid="28" grpId="0" animBg="1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4200667" y="1902306"/>
            <a:ext cx="3398988" cy="172836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 rot="5400000">
            <a:off x="2992053" y="2844842"/>
            <a:ext cx="5810491" cy="186352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73CCEE62-9429-C343-8FF3-5150146A91A9}"/>
              </a:ext>
            </a:extLst>
          </p:cNvPr>
          <p:cNvSpPr/>
          <p:nvPr/>
        </p:nvSpPr>
        <p:spPr>
          <a:xfrm>
            <a:off x="234576" y="1578516"/>
            <a:ext cx="4021327" cy="5980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ERSTE ADAM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F3A9C7EB-64C8-454B-AC80-B749516C40FE}"/>
              </a:ext>
            </a:extLst>
          </p:cNvPr>
          <p:cNvSpPr/>
          <p:nvPr/>
        </p:nvSpPr>
        <p:spPr>
          <a:xfrm>
            <a:off x="7597825" y="1578516"/>
            <a:ext cx="4234824" cy="585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4400" b="1" dirty="0">
                <a:solidFill>
                  <a:srgbClr val="C0000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ZWEITE ADAM</a:t>
            </a:r>
            <a:endParaRPr lang="de-DE" sz="4400" dirty="0">
              <a:solidFill>
                <a:srgbClr val="C00000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92DA3978-AE78-A745-A071-B43AB6CE152E}"/>
              </a:ext>
            </a:extLst>
          </p:cNvPr>
          <p:cNvGrpSpPr/>
          <p:nvPr/>
        </p:nvGrpSpPr>
        <p:grpSpPr>
          <a:xfrm>
            <a:off x="4392943" y="1730700"/>
            <a:ext cx="2786438" cy="3206549"/>
            <a:chOff x="4405469" y="1757626"/>
            <a:chExt cx="2786438" cy="3206549"/>
          </a:xfrm>
        </p:grpSpPr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EE81A19C-7379-074E-9D4A-80895A5A4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577" y="2096374"/>
              <a:ext cx="1613138" cy="2867801"/>
            </a:xfrm>
            <a:prstGeom prst="rect">
              <a:avLst/>
            </a:prstGeom>
          </p:spPr>
        </p:pic>
        <p:pic>
          <p:nvPicPr>
            <p:cNvPr id="8" name="Bild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5469" y="1757626"/>
              <a:ext cx="2786438" cy="1280257"/>
            </a:xfrm>
            <a:prstGeom prst="rect">
              <a:avLst/>
            </a:prstGeom>
          </p:spPr>
        </p:pic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5818A8DC-25AD-4A4C-9A64-11B4801637FB}"/>
                </a:ext>
              </a:extLst>
            </p:cNvPr>
            <p:cNvSpPr txBox="1"/>
            <p:nvPr/>
          </p:nvSpPr>
          <p:spPr>
            <a:xfrm>
              <a:off x="4863275" y="2036075"/>
              <a:ext cx="2073771" cy="36419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algn="ctr">
                <a:defRPr sz="2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</a:p>
          </p:txBody>
        </p:sp>
      </p:grpSp>
      <p:sp>
        <p:nvSpPr>
          <p:cNvPr id="27" name="Textfeld 26">
            <a:extLst>
              <a:ext uri="{FF2B5EF4-FFF2-40B4-BE49-F238E27FC236}">
                <a16:creationId xmlns:a16="http://schemas.microsoft.com/office/drawing/2014/main" id="{612755A2-9E19-CE4B-8695-F3E96B31853C}"/>
              </a:ext>
            </a:extLst>
          </p:cNvPr>
          <p:cNvSpPr txBox="1"/>
          <p:nvPr/>
        </p:nvSpPr>
        <p:spPr>
          <a:xfrm>
            <a:off x="4965538" y="4937249"/>
            <a:ext cx="1863523" cy="1480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ctr">
              <a:defRPr sz="2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MUSS ZERSTÖRT WERDEN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9CF730EB-4A61-DE43-9073-FB351234FF98}"/>
              </a:ext>
            </a:extLst>
          </p:cNvPr>
          <p:cNvSpPr/>
          <p:nvPr/>
        </p:nvSpPr>
        <p:spPr>
          <a:xfrm>
            <a:off x="8399526" y="2168359"/>
            <a:ext cx="2567739" cy="46109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9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DIE NEUE IDENTITÄT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18D264B4-B827-BF4A-B93F-ACC24FDFF6D6}"/>
              </a:ext>
            </a:extLst>
          </p:cNvPr>
          <p:cNvSpPr/>
          <p:nvPr/>
        </p:nvSpPr>
        <p:spPr>
          <a:xfrm>
            <a:off x="935421" y="2171212"/>
            <a:ext cx="2686928" cy="46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9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FALSCHE IDENTITÄT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F8689CB-8053-9247-AB83-B1A9F7DC2864}"/>
              </a:ext>
            </a:extLst>
          </p:cNvPr>
          <p:cNvSpPr/>
          <p:nvPr/>
        </p:nvSpPr>
        <p:spPr>
          <a:xfrm>
            <a:off x="345034" y="5851531"/>
            <a:ext cx="4021327" cy="830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DIE </a:t>
            </a:r>
            <a:r>
              <a:rPr lang="de-DE" sz="2800" b="1" u="sng" dirty="0">
                <a:solidFill>
                  <a:schemeClr val="tx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LÜGE</a:t>
            </a:r>
            <a:r>
              <a:rPr lang="de-DE" sz="2800" b="1" dirty="0">
                <a:solidFill>
                  <a:schemeClr val="tx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 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ÜBER UNS SELBST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9B5A09C-6F38-D048-9A53-F642B07C7BCA}"/>
              </a:ext>
            </a:extLst>
          </p:cNvPr>
          <p:cNvGrpSpPr/>
          <p:nvPr/>
        </p:nvGrpSpPr>
        <p:grpSpPr>
          <a:xfrm>
            <a:off x="852021" y="2632307"/>
            <a:ext cx="2786438" cy="3206549"/>
            <a:chOff x="4405469" y="1757626"/>
            <a:chExt cx="2786438" cy="3206549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42180C1-C30D-D846-A7C6-76C0F5B28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577" y="2096374"/>
              <a:ext cx="1613138" cy="2867801"/>
            </a:xfrm>
            <a:prstGeom prst="rect">
              <a:avLst/>
            </a:prstGeom>
          </p:spPr>
        </p:pic>
        <p:pic>
          <p:nvPicPr>
            <p:cNvPr id="17" name="Bild 7">
              <a:extLst>
                <a:ext uri="{FF2B5EF4-FFF2-40B4-BE49-F238E27FC236}">
                  <a16:creationId xmlns:a16="http://schemas.microsoft.com/office/drawing/2014/main" id="{8F075143-B559-AC40-9E88-0EF8CD131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5469" y="1757626"/>
              <a:ext cx="2786438" cy="1280257"/>
            </a:xfrm>
            <a:prstGeom prst="rect">
              <a:avLst/>
            </a:prstGeom>
          </p:spPr>
        </p:pic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ECFE16E2-2D85-5D44-AC8B-EA0F30DB6E65}"/>
                </a:ext>
              </a:extLst>
            </p:cNvPr>
            <p:cNvSpPr txBox="1"/>
            <p:nvPr/>
          </p:nvSpPr>
          <p:spPr>
            <a:xfrm>
              <a:off x="4863275" y="2036075"/>
              <a:ext cx="2073771" cy="36419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algn="ctr">
                <a:defRPr sz="2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</a:p>
          </p:txBody>
        </p:sp>
      </p:grpSp>
      <p:sp>
        <p:nvSpPr>
          <p:cNvPr id="4" name="Multiplizieren 3">
            <a:extLst>
              <a:ext uri="{FF2B5EF4-FFF2-40B4-BE49-F238E27FC236}">
                <a16:creationId xmlns:a16="http://schemas.microsoft.com/office/drawing/2014/main" id="{150BE417-28FB-D743-8B76-E09F9A1B891B}"/>
              </a:ext>
            </a:extLst>
          </p:cNvPr>
          <p:cNvSpPr/>
          <p:nvPr/>
        </p:nvSpPr>
        <p:spPr>
          <a:xfrm>
            <a:off x="5186869" y="841234"/>
            <a:ext cx="1419911" cy="529721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2F2B276F-1C6F-F34C-BBD2-5345C5D7EC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605" b="30677"/>
          <a:stretch/>
        </p:blipFill>
        <p:spPr>
          <a:xfrm>
            <a:off x="8049206" y="2907903"/>
            <a:ext cx="3276975" cy="2940775"/>
          </a:xfrm>
          <a:prstGeom prst="rect">
            <a:avLst/>
          </a:prstGeom>
        </p:spPr>
      </p:pic>
      <p:grpSp>
        <p:nvGrpSpPr>
          <p:cNvPr id="21" name="Gruppierung 8">
            <a:extLst>
              <a:ext uri="{FF2B5EF4-FFF2-40B4-BE49-F238E27FC236}">
                <a16:creationId xmlns:a16="http://schemas.microsoft.com/office/drawing/2014/main" id="{14662C4C-3731-CD49-8BD7-EA8787458344}"/>
              </a:ext>
            </a:extLst>
          </p:cNvPr>
          <p:cNvGrpSpPr/>
          <p:nvPr/>
        </p:nvGrpSpPr>
        <p:grpSpPr>
          <a:xfrm>
            <a:off x="8399526" y="2665183"/>
            <a:ext cx="2567739" cy="1032246"/>
            <a:chOff x="699378" y="2679251"/>
            <a:chExt cx="2975977" cy="575143"/>
          </a:xfrm>
        </p:grpSpPr>
        <p:pic>
          <p:nvPicPr>
            <p:cNvPr id="22" name="Bild 133">
              <a:extLst>
                <a:ext uri="{FF2B5EF4-FFF2-40B4-BE49-F238E27FC236}">
                  <a16:creationId xmlns:a16="http://schemas.microsoft.com/office/drawing/2014/main" id="{EA3712A3-FD59-CD48-8F05-6DE848E6D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0940" y="2679251"/>
              <a:ext cx="2402350" cy="575143"/>
            </a:xfrm>
            <a:prstGeom prst="rect">
              <a:avLst/>
            </a:prstGeom>
            <a:effectLst/>
          </p:spPr>
        </p:pic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D35575A6-07F9-324C-9203-F72F2F888DF3}"/>
                </a:ext>
              </a:extLst>
            </p:cNvPr>
            <p:cNvSpPr/>
            <p:nvPr/>
          </p:nvSpPr>
          <p:spPr>
            <a:xfrm>
              <a:off x="699378" y="2836298"/>
              <a:ext cx="2975977" cy="25171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BIN KIND GOTTES</a:t>
              </a:r>
              <a:endParaRPr lang="de-DE" sz="2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sp>
        <p:nvSpPr>
          <p:cNvPr id="28" name="Rechteck 27">
            <a:extLst>
              <a:ext uri="{FF2B5EF4-FFF2-40B4-BE49-F238E27FC236}">
                <a16:creationId xmlns:a16="http://schemas.microsoft.com/office/drawing/2014/main" id="{F9A26925-AC7D-A948-BEB4-A96FC1D2B932}"/>
              </a:ext>
            </a:extLst>
          </p:cNvPr>
          <p:cNvSpPr/>
          <p:nvPr/>
        </p:nvSpPr>
        <p:spPr>
          <a:xfrm>
            <a:off x="7347603" y="5852541"/>
            <a:ext cx="4735268" cy="830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DIE </a:t>
            </a:r>
            <a:r>
              <a:rPr lang="de-DE" sz="2800" b="1" u="sng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WAHRHEIT</a:t>
            </a:r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 </a:t>
            </a:r>
          </a:p>
          <a:p>
            <a:pPr algn="ctr"/>
            <a:r>
              <a:rPr lang="de-DE" sz="28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ÜBER UNS SELBST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846EA8E-69B5-46BF-B230-63CA0D64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Entfernung der falschen Identität ist Bedingung der ERLÖSUNG</a:t>
            </a:r>
            <a:endParaRPr lang="en-US" dirty="0"/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2302FAC2-2CD8-274E-ACB2-EAB73440B3F9}"/>
              </a:ext>
            </a:extLst>
          </p:cNvPr>
          <p:cNvSpPr/>
          <p:nvPr/>
        </p:nvSpPr>
        <p:spPr>
          <a:xfrm>
            <a:off x="234577" y="871358"/>
            <a:ext cx="11403242" cy="631489"/>
          </a:xfrm>
          <a:prstGeom prst="rect">
            <a:avLst/>
          </a:prstGeom>
          <a:solidFill>
            <a:srgbClr val="C0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5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         JESUS                                            CHRISTUS</a:t>
            </a:r>
          </a:p>
        </p:txBody>
      </p:sp>
    </p:spTree>
    <p:extLst>
      <p:ext uri="{BB962C8B-B14F-4D97-AF65-F5344CB8AC3E}">
        <p14:creationId xmlns:p14="http://schemas.microsoft.com/office/powerpoint/2010/main" val="161610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62" grpId="0"/>
      <p:bldP spid="24" grpId="0"/>
      <p:bldP spid="27" grpId="0"/>
      <p:bldP spid="29" grpId="0" animBg="1"/>
      <p:bldP spid="30" grpId="0" animBg="1"/>
      <p:bldP spid="2" grpId="0"/>
      <p:bldP spid="4" grpId="0" animBg="1"/>
      <p:bldP spid="28" grpId="0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 rot="5400000">
            <a:off x="2482480" y="3226899"/>
            <a:ext cx="5680075" cy="12836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3987" y="0"/>
            <a:ext cx="11849242" cy="1299445"/>
          </a:xfrm>
        </p:spPr>
        <p:txBody>
          <a:bodyPr/>
          <a:lstStyle/>
          <a:p>
            <a:r>
              <a:rPr lang="de-DE" dirty="0"/>
              <a:t>Die Entfernung der falschen Identität – Neuschöpfung </a:t>
            </a:r>
          </a:p>
        </p:txBody>
      </p:sp>
      <p:sp>
        <p:nvSpPr>
          <p:cNvPr id="9" name="Rechteck 8"/>
          <p:cNvSpPr/>
          <p:nvPr/>
        </p:nvSpPr>
        <p:spPr>
          <a:xfrm>
            <a:off x="295456" y="2061796"/>
            <a:ext cx="3523820" cy="1459523"/>
          </a:xfrm>
          <a:prstGeom prst="rect">
            <a:avLst/>
          </a:prstGeom>
          <a:solidFill>
            <a:srgbClr val="1A953C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1" name="Minus 10"/>
          <p:cNvSpPr/>
          <p:nvPr/>
        </p:nvSpPr>
        <p:spPr>
          <a:xfrm>
            <a:off x="-302924" y="2083334"/>
            <a:ext cx="4748201" cy="9144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-212661" y="3006518"/>
            <a:ext cx="4657938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0" name="Zylinder 59"/>
          <p:cNvSpPr/>
          <p:nvPr/>
        </p:nvSpPr>
        <p:spPr>
          <a:xfrm>
            <a:off x="6893052" y="2029519"/>
            <a:ext cx="1245240" cy="1468400"/>
          </a:xfrm>
          <a:prstGeom prst="ca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NEUE KREATUR</a:t>
            </a:r>
          </a:p>
          <a:p>
            <a:pPr lvl="0" algn="ctr"/>
            <a:endParaRPr lang="de-DE" sz="2400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7" name="Minus 66"/>
          <p:cNvSpPr/>
          <p:nvPr/>
        </p:nvSpPr>
        <p:spPr>
          <a:xfrm>
            <a:off x="7641841" y="1558303"/>
            <a:ext cx="5013709" cy="9144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9" name="Minus 68"/>
          <p:cNvSpPr/>
          <p:nvPr/>
        </p:nvSpPr>
        <p:spPr>
          <a:xfrm>
            <a:off x="7641841" y="3068374"/>
            <a:ext cx="5013709" cy="9144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0" name="Minus 69"/>
          <p:cNvSpPr/>
          <p:nvPr/>
        </p:nvSpPr>
        <p:spPr>
          <a:xfrm rot="5400000">
            <a:off x="9693028" y="2305531"/>
            <a:ext cx="2151555" cy="9144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8669122" y="2310386"/>
            <a:ext cx="14318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HOHE-</a:t>
            </a:r>
          </a:p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PRIESTER</a:t>
            </a:r>
          </a:p>
        </p:txBody>
      </p:sp>
      <p:sp>
        <p:nvSpPr>
          <p:cNvPr id="72" name="Textfeld 71"/>
          <p:cNvSpPr txBox="1"/>
          <p:nvPr/>
        </p:nvSpPr>
        <p:spPr>
          <a:xfrm>
            <a:off x="10885116" y="2494906"/>
            <a:ext cx="110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KÖNIG</a:t>
            </a:r>
          </a:p>
        </p:txBody>
      </p:sp>
      <p:pic>
        <p:nvPicPr>
          <p:cNvPr id="64" name="Bild 6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4" t="3502" r="13853" b="10873"/>
          <a:stretch/>
        </p:blipFill>
        <p:spPr>
          <a:xfrm>
            <a:off x="209218" y="1309465"/>
            <a:ext cx="1380979" cy="2224426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6751260" y="1712639"/>
            <a:ext cx="1594021" cy="407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AUFERSTEHUNG</a:t>
            </a:r>
          </a:p>
        </p:txBody>
      </p:sp>
      <p:sp>
        <p:nvSpPr>
          <p:cNvPr id="65" name="Rechteck 64"/>
          <p:cNvSpPr/>
          <p:nvPr/>
        </p:nvSpPr>
        <p:spPr>
          <a:xfrm>
            <a:off x="1624017" y="1363082"/>
            <a:ext cx="2159940" cy="407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SEIN IRDISCHES LEBEN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E9D97126-3581-B348-943F-BFAF0402C3B9}"/>
              </a:ext>
            </a:extLst>
          </p:cNvPr>
          <p:cNvSpPr/>
          <p:nvPr/>
        </p:nvSpPr>
        <p:spPr>
          <a:xfrm>
            <a:off x="6744784" y="1028700"/>
            <a:ext cx="2949476" cy="743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2800" b="1" u="sng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DER ZWEITE ADAM</a:t>
            </a:r>
            <a:endParaRPr lang="de-DE" sz="28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73CCEE62-9429-C343-8FF3-5150146A91A9}"/>
              </a:ext>
            </a:extLst>
          </p:cNvPr>
          <p:cNvSpPr/>
          <p:nvPr/>
        </p:nvSpPr>
        <p:spPr>
          <a:xfrm>
            <a:off x="1404704" y="834631"/>
            <a:ext cx="2800779" cy="743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DER ERSTE ADAM</a:t>
            </a: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E3AD1803-2D3C-3D44-9FFF-44A9EDED3957}"/>
              </a:ext>
            </a:extLst>
          </p:cNvPr>
          <p:cNvSpPr/>
          <p:nvPr/>
        </p:nvSpPr>
        <p:spPr>
          <a:xfrm>
            <a:off x="8876489" y="1071386"/>
            <a:ext cx="1594021" cy="743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cxnSp>
        <p:nvCxnSpPr>
          <p:cNvPr id="99" name="Gerade Verbindung mit Pfeil 98">
            <a:extLst>
              <a:ext uri="{FF2B5EF4-FFF2-40B4-BE49-F238E27FC236}">
                <a16:creationId xmlns:a16="http://schemas.microsoft.com/office/drawing/2014/main" id="{7D294232-4497-F44E-AE1B-EC797EB73F00}"/>
              </a:ext>
            </a:extLst>
          </p:cNvPr>
          <p:cNvCxnSpPr/>
          <p:nvPr/>
        </p:nvCxnSpPr>
        <p:spPr>
          <a:xfrm>
            <a:off x="11461408" y="3641969"/>
            <a:ext cx="1" cy="738576"/>
          </a:xfrm>
          <a:prstGeom prst="straightConnector1">
            <a:avLst/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BC48FD73-CCC9-A54E-B5AC-809B250B320C}"/>
              </a:ext>
            </a:extLst>
          </p:cNvPr>
          <p:cNvGrpSpPr/>
          <p:nvPr/>
        </p:nvGrpSpPr>
        <p:grpSpPr>
          <a:xfrm>
            <a:off x="2358183" y="2598600"/>
            <a:ext cx="1342549" cy="775666"/>
            <a:chOff x="1310881" y="3628690"/>
            <a:chExt cx="1969236" cy="1137738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66E45DCD-E74F-094B-9566-425960A442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44" b="21540"/>
            <a:stretch/>
          </p:blipFill>
          <p:spPr>
            <a:xfrm>
              <a:off x="1313069" y="3628690"/>
              <a:ext cx="1967048" cy="829138"/>
            </a:xfrm>
            <a:prstGeom prst="rect">
              <a:avLst/>
            </a:prstGeom>
          </p:spPr>
        </p:pic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90A06D1F-5F60-0A42-B489-94BF04B5C23C}"/>
                </a:ext>
              </a:extLst>
            </p:cNvPr>
            <p:cNvSpPr/>
            <p:nvPr/>
          </p:nvSpPr>
          <p:spPr>
            <a:xfrm>
              <a:off x="1310881" y="4400103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GESCHÖPF GOTTES</a:t>
              </a:r>
              <a:endParaRPr lang="de-DE" sz="1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3824654" y="1929232"/>
            <a:ext cx="2989384" cy="172836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45BA7C6E-C6DE-A14A-8113-95761FBE5987}"/>
              </a:ext>
            </a:extLst>
          </p:cNvPr>
          <p:cNvGrpSpPr/>
          <p:nvPr/>
        </p:nvGrpSpPr>
        <p:grpSpPr>
          <a:xfrm>
            <a:off x="2358183" y="1700748"/>
            <a:ext cx="1299719" cy="750799"/>
            <a:chOff x="3305841" y="3628690"/>
            <a:chExt cx="1969236" cy="1137554"/>
          </a:xfrm>
        </p:grpSpPr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DD263C1E-DB6E-5D4B-AB86-2D1128AB52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D8544008-6EA5-484B-85D7-966381C5A552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3D4F0C9-5F2E-9249-9516-AA690109FC03}"/>
              </a:ext>
            </a:extLst>
          </p:cNvPr>
          <p:cNvGrpSpPr/>
          <p:nvPr/>
        </p:nvGrpSpPr>
        <p:grpSpPr>
          <a:xfrm>
            <a:off x="4347417" y="2505816"/>
            <a:ext cx="1969236" cy="1137554"/>
            <a:chOff x="3305841" y="3628690"/>
            <a:chExt cx="1969236" cy="1137554"/>
          </a:xfrm>
        </p:grpSpPr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204750A9-9EEB-5644-A130-B9281ABB1D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9CAECA9A-1C93-4A41-962C-AB511D75601A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324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60" grpId="0" animBg="1"/>
      <p:bldP spid="67" grpId="0" animBg="1"/>
      <p:bldP spid="69" grpId="0" animBg="1"/>
      <p:bldP spid="70" grpId="0" animBg="1"/>
      <p:bldP spid="71" grpId="0"/>
      <p:bldP spid="72" grpId="0"/>
      <p:bldP spid="13" grpId="0"/>
      <p:bldP spid="65" grpId="0"/>
      <p:bldP spid="61" grpId="0"/>
      <p:bldP spid="62" grpId="0"/>
      <p:bldP spid="63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3824654" y="1929232"/>
            <a:ext cx="2989384" cy="172836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" name="Rechteck 6"/>
          <p:cNvSpPr/>
          <p:nvPr/>
        </p:nvSpPr>
        <p:spPr>
          <a:xfrm rot="5400000">
            <a:off x="2482480" y="3226899"/>
            <a:ext cx="5680075" cy="12836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3987" y="0"/>
            <a:ext cx="11849242" cy="1299445"/>
          </a:xfrm>
        </p:spPr>
        <p:txBody>
          <a:bodyPr/>
          <a:lstStyle/>
          <a:p>
            <a:r>
              <a:rPr lang="de-DE" dirty="0"/>
              <a:t>Die Entfernung der falschen Identität aus mir </a:t>
            </a:r>
          </a:p>
        </p:txBody>
      </p:sp>
      <p:sp>
        <p:nvSpPr>
          <p:cNvPr id="9" name="Rechteck 8"/>
          <p:cNvSpPr/>
          <p:nvPr/>
        </p:nvSpPr>
        <p:spPr>
          <a:xfrm>
            <a:off x="295456" y="2061796"/>
            <a:ext cx="3523820" cy="1459523"/>
          </a:xfrm>
          <a:prstGeom prst="rect">
            <a:avLst/>
          </a:prstGeom>
          <a:solidFill>
            <a:srgbClr val="1A953C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cxnSp>
        <p:nvCxnSpPr>
          <p:cNvPr id="57" name="Gerade Verbindung mit Pfeil 56"/>
          <p:cNvCxnSpPr/>
          <p:nvPr/>
        </p:nvCxnSpPr>
        <p:spPr>
          <a:xfrm>
            <a:off x="11461408" y="3641969"/>
            <a:ext cx="1" cy="738576"/>
          </a:xfrm>
          <a:prstGeom prst="straightConnector1">
            <a:avLst/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ylinder 59"/>
          <p:cNvSpPr/>
          <p:nvPr/>
        </p:nvSpPr>
        <p:spPr>
          <a:xfrm>
            <a:off x="6893052" y="2029519"/>
            <a:ext cx="1245240" cy="1468400"/>
          </a:xfrm>
          <a:prstGeom prst="ca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NEUE KREATUR</a:t>
            </a:r>
          </a:p>
        </p:txBody>
      </p:sp>
      <p:sp>
        <p:nvSpPr>
          <p:cNvPr id="67" name="Minus 66"/>
          <p:cNvSpPr/>
          <p:nvPr/>
        </p:nvSpPr>
        <p:spPr>
          <a:xfrm>
            <a:off x="7641841" y="1558303"/>
            <a:ext cx="5013709" cy="9144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9" name="Minus 68"/>
          <p:cNvSpPr/>
          <p:nvPr/>
        </p:nvSpPr>
        <p:spPr>
          <a:xfrm>
            <a:off x="7641841" y="3068374"/>
            <a:ext cx="5013709" cy="9144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0" name="Minus 69"/>
          <p:cNvSpPr/>
          <p:nvPr/>
        </p:nvSpPr>
        <p:spPr>
          <a:xfrm rot="5400000">
            <a:off x="9693028" y="2295257"/>
            <a:ext cx="2151555" cy="9144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8669122" y="2310386"/>
            <a:ext cx="14318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HOHE-</a:t>
            </a:r>
          </a:p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PRIESTER</a:t>
            </a:r>
          </a:p>
        </p:txBody>
      </p:sp>
      <p:sp>
        <p:nvSpPr>
          <p:cNvPr id="72" name="Textfeld 71"/>
          <p:cNvSpPr txBox="1"/>
          <p:nvPr/>
        </p:nvSpPr>
        <p:spPr>
          <a:xfrm>
            <a:off x="10885116" y="2494906"/>
            <a:ext cx="110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KÖNIG</a:t>
            </a:r>
          </a:p>
        </p:txBody>
      </p:sp>
      <p:sp>
        <p:nvSpPr>
          <p:cNvPr id="13" name="Rechteck 12"/>
          <p:cNvSpPr/>
          <p:nvPr/>
        </p:nvSpPr>
        <p:spPr>
          <a:xfrm>
            <a:off x="6751260" y="1712639"/>
            <a:ext cx="1594021" cy="407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AUFERSTEHUNG</a:t>
            </a:r>
          </a:p>
        </p:txBody>
      </p:sp>
      <p:sp>
        <p:nvSpPr>
          <p:cNvPr id="65" name="Rechteck 64"/>
          <p:cNvSpPr/>
          <p:nvPr/>
        </p:nvSpPr>
        <p:spPr>
          <a:xfrm>
            <a:off x="1624017" y="1363082"/>
            <a:ext cx="2159940" cy="407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SEIN IRDISCHES LEBEN</a:t>
            </a:r>
          </a:p>
        </p:txBody>
      </p:sp>
      <p:sp>
        <p:nvSpPr>
          <p:cNvPr id="23" name="Pfeil nach oben 22">
            <a:extLst>
              <a:ext uri="{FF2B5EF4-FFF2-40B4-BE49-F238E27FC236}">
                <a16:creationId xmlns:a16="http://schemas.microsoft.com/office/drawing/2014/main" id="{515E000A-88F3-0E45-98C4-6DBE3AD9C0D1}"/>
              </a:ext>
            </a:extLst>
          </p:cNvPr>
          <p:cNvSpPr/>
          <p:nvPr/>
        </p:nvSpPr>
        <p:spPr>
          <a:xfrm rot="2699904">
            <a:off x="3596524" y="3545606"/>
            <a:ext cx="638656" cy="1307126"/>
          </a:xfrm>
          <a:prstGeom prst="upArrow">
            <a:avLst>
              <a:gd name="adj1" fmla="val 35939"/>
              <a:gd name="adj2" fmla="val 5000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70831104-1065-CB4B-80EB-9513182BE008}"/>
              </a:ext>
            </a:extLst>
          </p:cNvPr>
          <p:cNvSpPr/>
          <p:nvPr/>
        </p:nvSpPr>
        <p:spPr>
          <a:xfrm>
            <a:off x="298631" y="4540923"/>
            <a:ext cx="4381865" cy="1459523"/>
          </a:xfrm>
          <a:prstGeom prst="rect">
            <a:avLst/>
          </a:prstGeom>
          <a:solidFill>
            <a:srgbClr val="1A953C"/>
          </a:solidFill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dirty="0">
                <a:latin typeface="Open Sans Condensed" charset="0"/>
                <a:ea typeface="Open Sans Condensed" charset="0"/>
                <a:cs typeface="Open Sans Condensed" charset="0"/>
              </a:rPr>
              <a:t>               ICH</a:t>
            </a:r>
          </a:p>
        </p:txBody>
      </p:sp>
      <p:sp>
        <p:nvSpPr>
          <p:cNvPr id="26" name="Minus 25">
            <a:extLst>
              <a:ext uri="{FF2B5EF4-FFF2-40B4-BE49-F238E27FC236}">
                <a16:creationId xmlns:a16="http://schemas.microsoft.com/office/drawing/2014/main" id="{53308912-F543-5543-BE90-0FDBD1E2C5E2}"/>
              </a:ext>
            </a:extLst>
          </p:cNvPr>
          <p:cNvSpPr/>
          <p:nvPr/>
        </p:nvSpPr>
        <p:spPr>
          <a:xfrm>
            <a:off x="-487788" y="3952147"/>
            <a:ext cx="5974462" cy="8712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7" name="Minus 26">
            <a:extLst>
              <a:ext uri="{FF2B5EF4-FFF2-40B4-BE49-F238E27FC236}">
                <a16:creationId xmlns:a16="http://schemas.microsoft.com/office/drawing/2014/main" id="{6B18F600-E3B0-364A-A889-083DB9259A41}"/>
              </a:ext>
            </a:extLst>
          </p:cNvPr>
          <p:cNvSpPr/>
          <p:nvPr/>
        </p:nvSpPr>
        <p:spPr>
          <a:xfrm>
            <a:off x="-487788" y="5723687"/>
            <a:ext cx="5988082" cy="8712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9" name="Minus 28">
            <a:extLst>
              <a:ext uri="{FF2B5EF4-FFF2-40B4-BE49-F238E27FC236}">
                <a16:creationId xmlns:a16="http://schemas.microsoft.com/office/drawing/2014/main" id="{3C8287D9-2FAF-7546-8333-A03547EA757E}"/>
              </a:ext>
            </a:extLst>
          </p:cNvPr>
          <p:cNvSpPr/>
          <p:nvPr/>
        </p:nvSpPr>
        <p:spPr>
          <a:xfrm>
            <a:off x="-481621" y="4070471"/>
            <a:ext cx="5965120" cy="871200"/>
          </a:xfrm>
          <a:prstGeom prst="mathMinus">
            <a:avLst>
              <a:gd name="adj1" fmla="val 1198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0" name="Minus 29">
            <a:extLst>
              <a:ext uri="{FF2B5EF4-FFF2-40B4-BE49-F238E27FC236}">
                <a16:creationId xmlns:a16="http://schemas.microsoft.com/office/drawing/2014/main" id="{B38490DD-6776-AB4B-AD70-0300AD106594}"/>
              </a:ext>
            </a:extLst>
          </p:cNvPr>
          <p:cNvSpPr/>
          <p:nvPr/>
        </p:nvSpPr>
        <p:spPr>
          <a:xfrm>
            <a:off x="-481621" y="5600180"/>
            <a:ext cx="5965120" cy="871200"/>
          </a:xfrm>
          <a:prstGeom prst="mathMinus">
            <a:avLst>
              <a:gd name="adj1" fmla="val 1198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09586EA-D2A3-6748-8029-D50C0926B9AE}"/>
              </a:ext>
            </a:extLst>
          </p:cNvPr>
          <p:cNvSpPr txBox="1"/>
          <p:nvPr/>
        </p:nvSpPr>
        <p:spPr>
          <a:xfrm>
            <a:off x="1656909" y="3916628"/>
            <a:ext cx="1850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VERGEBUNG</a:t>
            </a:r>
          </a:p>
        </p:txBody>
      </p:sp>
      <p:sp>
        <p:nvSpPr>
          <p:cNvPr id="32" name="Zylinder 31">
            <a:extLst>
              <a:ext uri="{FF2B5EF4-FFF2-40B4-BE49-F238E27FC236}">
                <a16:creationId xmlns:a16="http://schemas.microsoft.com/office/drawing/2014/main" id="{214EDCA7-E4AA-644B-8F89-ADB26493EEE6}"/>
              </a:ext>
            </a:extLst>
          </p:cNvPr>
          <p:cNvSpPr/>
          <p:nvPr/>
        </p:nvSpPr>
        <p:spPr>
          <a:xfrm>
            <a:off x="10822153" y="4513332"/>
            <a:ext cx="1204620" cy="1468400"/>
          </a:xfrm>
          <a:prstGeom prst="ca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u="sng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ICH</a:t>
            </a:r>
          </a:p>
          <a:p>
            <a:pPr algn="ctr"/>
            <a:r>
              <a:rPr lang="de-DE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NEUE KREATUR</a:t>
            </a:r>
          </a:p>
        </p:txBody>
      </p:sp>
      <p:pic>
        <p:nvPicPr>
          <p:cNvPr id="33" name="Bild 9">
            <a:extLst>
              <a:ext uri="{FF2B5EF4-FFF2-40B4-BE49-F238E27FC236}">
                <a16:creationId xmlns:a16="http://schemas.microsoft.com/office/drawing/2014/main" id="{522738DF-AC2F-C64B-889F-210089D35D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9" r="17118" b="15495"/>
          <a:stretch/>
        </p:blipFill>
        <p:spPr>
          <a:xfrm>
            <a:off x="208337" y="4256638"/>
            <a:ext cx="1387089" cy="1958048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FE6B6553-6F58-774A-A3C2-650F5BC69FA8}"/>
              </a:ext>
            </a:extLst>
          </p:cNvPr>
          <p:cNvSpPr/>
          <p:nvPr/>
        </p:nvSpPr>
        <p:spPr>
          <a:xfrm>
            <a:off x="5962022" y="4540923"/>
            <a:ext cx="4810739" cy="1459523"/>
          </a:xfrm>
          <a:prstGeom prst="rect">
            <a:avLst/>
          </a:prstGeom>
          <a:solidFill>
            <a:srgbClr val="1A953C"/>
          </a:solidFill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32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6" name="Minus 35">
            <a:extLst>
              <a:ext uri="{FF2B5EF4-FFF2-40B4-BE49-F238E27FC236}">
                <a16:creationId xmlns:a16="http://schemas.microsoft.com/office/drawing/2014/main" id="{7CA25026-D746-3D4E-9819-C0242773C16B}"/>
              </a:ext>
            </a:extLst>
          </p:cNvPr>
          <p:cNvSpPr/>
          <p:nvPr/>
        </p:nvSpPr>
        <p:spPr>
          <a:xfrm>
            <a:off x="4445099" y="5724165"/>
            <a:ext cx="1749600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7" name="Minus 36">
            <a:extLst>
              <a:ext uri="{FF2B5EF4-FFF2-40B4-BE49-F238E27FC236}">
                <a16:creationId xmlns:a16="http://schemas.microsoft.com/office/drawing/2014/main" id="{1CF9155D-111B-5340-B78F-143338FF4339}"/>
              </a:ext>
            </a:extLst>
          </p:cNvPr>
          <p:cNvSpPr/>
          <p:nvPr/>
        </p:nvSpPr>
        <p:spPr>
          <a:xfrm rot="21131052">
            <a:off x="5734348" y="4776951"/>
            <a:ext cx="1649290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8" name="Minus 37">
            <a:extLst>
              <a:ext uri="{FF2B5EF4-FFF2-40B4-BE49-F238E27FC236}">
                <a16:creationId xmlns:a16="http://schemas.microsoft.com/office/drawing/2014/main" id="{FED6E931-700D-214D-8570-167F6AA7947E}"/>
              </a:ext>
            </a:extLst>
          </p:cNvPr>
          <p:cNvSpPr/>
          <p:nvPr/>
        </p:nvSpPr>
        <p:spPr>
          <a:xfrm rot="420781">
            <a:off x="5733099" y="4968275"/>
            <a:ext cx="1662612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1" name="Halber Rahmen 40">
            <a:extLst>
              <a:ext uri="{FF2B5EF4-FFF2-40B4-BE49-F238E27FC236}">
                <a16:creationId xmlns:a16="http://schemas.microsoft.com/office/drawing/2014/main" id="{260AC43F-DC68-C541-B535-45C8E385D8CF}"/>
              </a:ext>
            </a:extLst>
          </p:cNvPr>
          <p:cNvSpPr/>
          <p:nvPr/>
        </p:nvSpPr>
        <p:spPr>
          <a:xfrm rot="10800000">
            <a:off x="5955672" y="5564571"/>
            <a:ext cx="385200" cy="900000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2" name="Halber Rahmen 41">
            <a:extLst>
              <a:ext uri="{FF2B5EF4-FFF2-40B4-BE49-F238E27FC236}">
                <a16:creationId xmlns:a16="http://schemas.microsoft.com/office/drawing/2014/main" id="{C33885A5-A842-F14E-B47F-E4E240F87559}"/>
              </a:ext>
            </a:extLst>
          </p:cNvPr>
          <p:cNvSpPr/>
          <p:nvPr/>
        </p:nvSpPr>
        <p:spPr>
          <a:xfrm rot="10800000">
            <a:off x="6341347" y="5600180"/>
            <a:ext cx="385200" cy="861970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3" name="Halber Rahmen 42">
            <a:extLst>
              <a:ext uri="{FF2B5EF4-FFF2-40B4-BE49-F238E27FC236}">
                <a16:creationId xmlns:a16="http://schemas.microsoft.com/office/drawing/2014/main" id="{B28B866C-01DC-E04B-9FB9-DE8192B2A5FB}"/>
              </a:ext>
            </a:extLst>
          </p:cNvPr>
          <p:cNvSpPr/>
          <p:nvPr/>
        </p:nvSpPr>
        <p:spPr>
          <a:xfrm rot="10800000">
            <a:off x="6726547" y="5631500"/>
            <a:ext cx="385200" cy="830650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4" name="Halber Rahmen 43">
            <a:extLst>
              <a:ext uri="{FF2B5EF4-FFF2-40B4-BE49-F238E27FC236}">
                <a16:creationId xmlns:a16="http://schemas.microsoft.com/office/drawing/2014/main" id="{062F2815-D9A1-2A41-A1E6-9EA9A26FFDE3}"/>
              </a:ext>
            </a:extLst>
          </p:cNvPr>
          <p:cNvSpPr/>
          <p:nvPr/>
        </p:nvSpPr>
        <p:spPr>
          <a:xfrm rot="10800000">
            <a:off x="7111747" y="5683722"/>
            <a:ext cx="385200" cy="778428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5" name="Halber Rahmen 44">
            <a:extLst>
              <a:ext uri="{FF2B5EF4-FFF2-40B4-BE49-F238E27FC236}">
                <a16:creationId xmlns:a16="http://schemas.microsoft.com/office/drawing/2014/main" id="{DDC4488A-9129-6E47-AB49-48154ECBDCF6}"/>
              </a:ext>
            </a:extLst>
          </p:cNvPr>
          <p:cNvSpPr/>
          <p:nvPr/>
        </p:nvSpPr>
        <p:spPr>
          <a:xfrm rot="10800000">
            <a:off x="7496947" y="5724645"/>
            <a:ext cx="385200" cy="750309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6" name="Minus 45">
            <a:extLst>
              <a:ext uri="{FF2B5EF4-FFF2-40B4-BE49-F238E27FC236}">
                <a16:creationId xmlns:a16="http://schemas.microsoft.com/office/drawing/2014/main" id="{125FE75E-7ACB-2148-9C8F-8A94ECF93B56}"/>
              </a:ext>
            </a:extLst>
          </p:cNvPr>
          <p:cNvSpPr/>
          <p:nvPr/>
        </p:nvSpPr>
        <p:spPr>
          <a:xfrm>
            <a:off x="4447942" y="3936394"/>
            <a:ext cx="1749600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7498420A-2052-1843-AE02-2A7EF28FDDD9}"/>
              </a:ext>
            </a:extLst>
          </p:cNvPr>
          <p:cNvSpPr txBox="1"/>
          <p:nvPr/>
        </p:nvSpPr>
        <p:spPr>
          <a:xfrm>
            <a:off x="5899207" y="3907750"/>
            <a:ext cx="1850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VERGEBUNG</a:t>
            </a:r>
          </a:p>
        </p:txBody>
      </p:sp>
      <p:sp>
        <p:nvSpPr>
          <p:cNvPr id="48" name="Plus 47">
            <a:extLst>
              <a:ext uri="{FF2B5EF4-FFF2-40B4-BE49-F238E27FC236}">
                <a16:creationId xmlns:a16="http://schemas.microsoft.com/office/drawing/2014/main" id="{797729B5-CF1D-1A4C-8AD2-14D8C34CA669}"/>
              </a:ext>
            </a:extLst>
          </p:cNvPr>
          <p:cNvSpPr/>
          <p:nvPr/>
        </p:nvSpPr>
        <p:spPr>
          <a:xfrm>
            <a:off x="7851969" y="3862760"/>
            <a:ext cx="588357" cy="566862"/>
          </a:xfrm>
          <a:prstGeom prst="mathPlu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4" name="Minus 53">
            <a:extLst>
              <a:ext uri="{FF2B5EF4-FFF2-40B4-BE49-F238E27FC236}">
                <a16:creationId xmlns:a16="http://schemas.microsoft.com/office/drawing/2014/main" id="{DA9A23E1-DCB6-914D-ABDC-5604BA0C2292}"/>
              </a:ext>
            </a:extLst>
          </p:cNvPr>
          <p:cNvSpPr/>
          <p:nvPr/>
        </p:nvSpPr>
        <p:spPr>
          <a:xfrm rot="21131052">
            <a:off x="6451297" y="4638356"/>
            <a:ext cx="2261014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5" name="Minus 54">
            <a:extLst>
              <a:ext uri="{FF2B5EF4-FFF2-40B4-BE49-F238E27FC236}">
                <a16:creationId xmlns:a16="http://schemas.microsoft.com/office/drawing/2014/main" id="{A442F06F-074A-FF43-8EFE-1016FC1D6564}"/>
              </a:ext>
            </a:extLst>
          </p:cNvPr>
          <p:cNvSpPr/>
          <p:nvPr/>
        </p:nvSpPr>
        <p:spPr>
          <a:xfrm rot="420781">
            <a:off x="6425401" y="5089881"/>
            <a:ext cx="2302279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6" name="Minus 55">
            <a:extLst>
              <a:ext uri="{FF2B5EF4-FFF2-40B4-BE49-F238E27FC236}">
                <a16:creationId xmlns:a16="http://schemas.microsoft.com/office/drawing/2014/main" id="{EC7C291C-F66F-444A-AFE7-DE59BC82685E}"/>
              </a:ext>
            </a:extLst>
          </p:cNvPr>
          <p:cNvSpPr/>
          <p:nvPr/>
        </p:nvSpPr>
        <p:spPr>
          <a:xfrm>
            <a:off x="5093481" y="5596407"/>
            <a:ext cx="6552000" cy="871200"/>
          </a:xfrm>
          <a:prstGeom prst="mathMinus">
            <a:avLst>
              <a:gd name="adj1" fmla="val 11981"/>
            </a:avLst>
          </a:prstGeom>
          <a:gradFill flip="none" rotWithShape="1">
            <a:gsLst>
              <a:gs pos="54000">
                <a:schemeClr val="tx1"/>
              </a:gs>
              <a:gs pos="3000">
                <a:schemeClr val="tx1"/>
              </a:gs>
              <a:gs pos="90000">
                <a:schemeClr val="accent5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D58887FD-C9E3-1549-AD2F-6A0187ABFE9E}"/>
              </a:ext>
            </a:extLst>
          </p:cNvPr>
          <p:cNvSpPr txBox="1"/>
          <p:nvPr/>
        </p:nvSpPr>
        <p:spPr>
          <a:xfrm>
            <a:off x="8401403" y="3907750"/>
            <a:ext cx="1728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BEFREIUNG</a:t>
            </a:r>
          </a:p>
        </p:txBody>
      </p:sp>
      <p:sp>
        <p:nvSpPr>
          <p:cNvPr id="59" name="Minus 58">
            <a:extLst>
              <a:ext uri="{FF2B5EF4-FFF2-40B4-BE49-F238E27FC236}">
                <a16:creationId xmlns:a16="http://schemas.microsoft.com/office/drawing/2014/main" id="{C367E250-6324-1949-ABE5-22E754BBAE28}"/>
              </a:ext>
            </a:extLst>
          </p:cNvPr>
          <p:cNvSpPr/>
          <p:nvPr/>
        </p:nvSpPr>
        <p:spPr>
          <a:xfrm rot="420781">
            <a:off x="5073391" y="5186748"/>
            <a:ext cx="6588000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3" name="Minus 62">
            <a:extLst>
              <a:ext uri="{FF2B5EF4-FFF2-40B4-BE49-F238E27FC236}">
                <a16:creationId xmlns:a16="http://schemas.microsoft.com/office/drawing/2014/main" id="{D02601F8-16A3-E24F-89F7-2DB50A403228}"/>
              </a:ext>
            </a:extLst>
          </p:cNvPr>
          <p:cNvSpPr/>
          <p:nvPr/>
        </p:nvSpPr>
        <p:spPr>
          <a:xfrm rot="21131052">
            <a:off x="6541839" y="4445755"/>
            <a:ext cx="4887196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6" name="Minus 65">
            <a:extLst>
              <a:ext uri="{FF2B5EF4-FFF2-40B4-BE49-F238E27FC236}">
                <a16:creationId xmlns:a16="http://schemas.microsoft.com/office/drawing/2014/main" id="{48DFCF24-EF62-4E4A-B5CA-020340FEB134}"/>
              </a:ext>
            </a:extLst>
          </p:cNvPr>
          <p:cNvSpPr/>
          <p:nvPr/>
        </p:nvSpPr>
        <p:spPr>
          <a:xfrm>
            <a:off x="5092561" y="4095784"/>
            <a:ext cx="6552000" cy="871200"/>
          </a:xfrm>
          <a:prstGeom prst="mathMinus">
            <a:avLst>
              <a:gd name="adj1" fmla="val 11981"/>
            </a:avLst>
          </a:prstGeom>
          <a:gradFill flip="none" rotWithShape="1">
            <a:gsLst>
              <a:gs pos="54000">
                <a:schemeClr val="tx1"/>
              </a:gs>
              <a:gs pos="3000">
                <a:schemeClr val="tx1"/>
              </a:gs>
              <a:gs pos="90000">
                <a:schemeClr val="accent5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3" name="Rechteck 72">
            <a:extLst>
              <a:ext uri="{FF2B5EF4-FFF2-40B4-BE49-F238E27FC236}">
                <a16:creationId xmlns:a16="http://schemas.microsoft.com/office/drawing/2014/main" id="{0CAB7ED7-4C46-6947-9F39-8DC39B5A854A}"/>
              </a:ext>
            </a:extLst>
          </p:cNvPr>
          <p:cNvSpPr/>
          <p:nvPr/>
        </p:nvSpPr>
        <p:spPr>
          <a:xfrm>
            <a:off x="6744784" y="1028700"/>
            <a:ext cx="2949476" cy="743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2800" b="1" u="sng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DER ZWEITE ADAM</a:t>
            </a:r>
            <a:endParaRPr lang="de-DE" sz="28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5AD3C80B-32A9-6340-9E8F-3E4F1959E244}"/>
              </a:ext>
            </a:extLst>
          </p:cNvPr>
          <p:cNvSpPr/>
          <p:nvPr/>
        </p:nvSpPr>
        <p:spPr>
          <a:xfrm>
            <a:off x="1404704" y="834631"/>
            <a:ext cx="2800779" cy="743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DER ERSTE ADAM</a:t>
            </a: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43ECCDC5-26E5-674B-A755-5FF99F655133}"/>
              </a:ext>
            </a:extLst>
          </p:cNvPr>
          <p:cNvSpPr/>
          <p:nvPr/>
        </p:nvSpPr>
        <p:spPr>
          <a:xfrm>
            <a:off x="295456" y="2061796"/>
            <a:ext cx="3523820" cy="1459523"/>
          </a:xfrm>
          <a:prstGeom prst="rect">
            <a:avLst/>
          </a:prstGeom>
          <a:solidFill>
            <a:srgbClr val="1A953C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5" name="Minus 74">
            <a:extLst>
              <a:ext uri="{FF2B5EF4-FFF2-40B4-BE49-F238E27FC236}">
                <a16:creationId xmlns:a16="http://schemas.microsoft.com/office/drawing/2014/main" id="{3EE44CE4-8E71-F941-AE83-4B119002C5BE}"/>
              </a:ext>
            </a:extLst>
          </p:cNvPr>
          <p:cNvSpPr/>
          <p:nvPr/>
        </p:nvSpPr>
        <p:spPr>
          <a:xfrm>
            <a:off x="-212661" y="3006518"/>
            <a:ext cx="4657760" cy="870441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7236A5D9-D5AE-A443-9F93-5B6AA2894585}"/>
              </a:ext>
            </a:extLst>
          </p:cNvPr>
          <p:cNvGrpSpPr/>
          <p:nvPr/>
        </p:nvGrpSpPr>
        <p:grpSpPr>
          <a:xfrm>
            <a:off x="2358183" y="2598600"/>
            <a:ext cx="1342549" cy="775666"/>
            <a:chOff x="1310881" y="3628690"/>
            <a:chExt cx="1969236" cy="1137738"/>
          </a:xfrm>
        </p:grpSpPr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A5A73A0C-2563-6A49-8C7C-9E202ED4D9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44" b="21540"/>
            <a:stretch/>
          </p:blipFill>
          <p:spPr>
            <a:xfrm>
              <a:off x="1313069" y="3628690"/>
              <a:ext cx="1967048" cy="829138"/>
            </a:xfrm>
            <a:prstGeom prst="rect">
              <a:avLst/>
            </a:prstGeom>
          </p:spPr>
        </p:pic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7ADCF004-4A4D-9B47-A263-51FC9004AA67}"/>
                </a:ext>
              </a:extLst>
            </p:cNvPr>
            <p:cNvSpPr/>
            <p:nvPr/>
          </p:nvSpPr>
          <p:spPr>
            <a:xfrm>
              <a:off x="1310881" y="4400103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GESCHÖPF GOTTES</a:t>
              </a:r>
              <a:endParaRPr lang="de-DE" sz="1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05ECC650-9E09-8741-A9BC-C325624F84DC}"/>
              </a:ext>
            </a:extLst>
          </p:cNvPr>
          <p:cNvGrpSpPr/>
          <p:nvPr/>
        </p:nvGrpSpPr>
        <p:grpSpPr>
          <a:xfrm>
            <a:off x="2358183" y="1700748"/>
            <a:ext cx="1299719" cy="750799"/>
            <a:chOff x="3305841" y="3628690"/>
            <a:chExt cx="1969236" cy="1137554"/>
          </a:xfrm>
        </p:grpSpPr>
        <p:pic>
          <p:nvPicPr>
            <p:cNvPr id="80" name="Grafik 79">
              <a:extLst>
                <a:ext uri="{FF2B5EF4-FFF2-40B4-BE49-F238E27FC236}">
                  <a16:creationId xmlns:a16="http://schemas.microsoft.com/office/drawing/2014/main" id="{BC792182-DDAB-7947-8EBB-369547BFA8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11466E6E-463B-3B4F-884F-EFA2D86A3547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sp>
        <p:nvSpPr>
          <p:cNvPr id="82" name="Rechteck 81">
            <a:extLst>
              <a:ext uri="{FF2B5EF4-FFF2-40B4-BE49-F238E27FC236}">
                <a16:creationId xmlns:a16="http://schemas.microsoft.com/office/drawing/2014/main" id="{0B9EC070-4F12-484A-A7AF-7A34E3351B9B}"/>
              </a:ext>
            </a:extLst>
          </p:cNvPr>
          <p:cNvSpPr/>
          <p:nvPr/>
        </p:nvSpPr>
        <p:spPr>
          <a:xfrm>
            <a:off x="3898290" y="1926624"/>
            <a:ext cx="2852970" cy="1647270"/>
          </a:xfrm>
          <a:prstGeom prst="rect">
            <a:avLst/>
          </a:prstGeom>
          <a:noFill/>
          <a:ln w="149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DAS GANZE</a:t>
            </a:r>
            <a:br>
              <a:rPr lang="de-DE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</a:br>
            <a:r>
              <a:rPr lang="de-DE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SÜNDIGE LEBEN</a:t>
            </a:r>
          </a:p>
        </p:txBody>
      </p:sp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8BC80513-BBAA-7D43-9579-14796B66DF02}"/>
              </a:ext>
            </a:extLst>
          </p:cNvPr>
          <p:cNvGrpSpPr/>
          <p:nvPr/>
        </p:nvGrpSpPr>
        <p:grpSpPr>
          <a:xfrm>
            <a:off x="4347417" y="2505816"/>
            <a:ext cx="1969236" cy="1137554"/>
            <a:chOff x="3305841" y="3628690"/>
            <a:chExt cx="1969236" cy="1137554"/>
          </a:xfrm>
        </p:grpSpPr>
        <p:pic>
          <p:nvPicPr>
            <p:cNvPr id="84" name="Grafik 83">
              <a:extLst>
                <a:ext uri="{FF2B5EF4-FFF2-40B4-BE49-F238E27FC236}">
                  <a16:creationId xmlns:a16="http://schemas.microsoft.com/office/drawing/2014/main" id="{A32123DC-8466-AF45-A852-87091E2E5E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85" name="Rechteck 84">
              <a:extLst>
                <a:ext uri="{FF2B5EF4-FFF2-40B4-BE49-F238E27FC236}">
                  <a16:creationId xmlns:a16="http://schemas.microsoft.com/office/drawing/2014/main" id="{73C1CE52-D6DC-3243-9440-2E39E5A518C1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24268AE8-D494-0440-82CB-647792C2C2A6}"/>
              </a:ext>
            </a:extLst>
          </p:cNvPr>
          <p:cNvGrpSpPr/>
          <p:nvPr/>
        </p:nvGrpSpPr>
        <p:grpSpPr>
          <a:xfrm>
            <a:off x="2584792" y="4700262"/>
            <a:ext cx="1969236" cy="1137554"/>
            <a:chOff x="3305841" y="3628690"/>
            <a:chExt cx="1969236" cy="1137554"/>
          </a:xfrm>
        </p:grpSpPr>
        <p:pic>
          <p:nvPicPr>
            <p:cNvPr id="87" name="Grafik 86">
              <a:extLst>
                <a:ext uri="{FF2B5EF4-FFF2-40B4-BE49-F238E27FC236}">
                  <a16:creationId xmlns:a16="http://schemas.microsoft.com/office/drawing/2014/main" id="{F8023430-F7C6-3D49-90D8-172DBED863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88" name="Rechteck 87">
              <a:extLst>
                <a:ext uri="{FF2B5EF4-FFF2-40B4-BE49-F238E27FC236}">
                  <a16:creationId xmlns:a16="http://schemas.microsoft.com/office/drawing/2014/main" id="{338112A9-C1F7-B243-9EEA-12A53C674D97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89" name="Gruppieren 88">
            <a:extLst>
              <a:ext uri="{FF2B5EF4-FFF2-40B4-BE49-F238E27FC236}">
                <a16:creationId xmlns:a16="http://schemas.microsoft.com/office/drawing/2014/main" id="{1942CDC8-4125-E24F-9C6F-8D82651E5CB6}"/>
              </a:ext>
            </a:extLst>
          </p:cNvPr>
          <p:cNvGrpSpPr/>
          <p:nvPr/>
        </p:nvGrpSpPr>
        <p:grpSpPr>
          <a:xfrm>
            <a:off x="4709390" y="5004846"/>
            <a:ext cx="1217470" cy="703401"/>
            <a:chOff x="1310881" y="3628690"/>
            <a:chExt cx="1969236" cy="1137738"/>
          </a:xfrm>
        </p:grpSpPr>
        <p:pic>
          <p:nvPicPr>
            <p:cNvPr id="90" name="Grafik 89">
              <a:extLst>
                <a:ext uri="{FF2B5EF4-FFF2-40B4-BE49-F238E27FC236}">
                  <a16:creationId xmlns:a16="http://schemas.microsoft.com/office/drawing/2014/main" id="{18B1A413-4344-6F43-9166-EA32B84839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44" b="21540"/>
            <a:stretch/>
          </p:blipFill>
          <p:spPr>
            <a:xfrm>
              <a:off x="1313069" y="3628690"/>
              <a:ext cx="1967048" cy="829138"/>
            </a:xfrm>
            <a:prstGeom prst="rect">
              <a:avLst/>
            </a:prstGeom>
          </p:spPr>
        </p:pic>
        <p:sp>
          <p:nvSpPr>
            <p:cNvPr id="91" name="Rechteck 90">
              <a:extLst>
                <a:ext uri="{FF2B5EF4-FFF2-40B4-BE49-F238E27FC236}">
                  <a16:creationId xmlns:a16="http://schemas.microsoft.com/office/drawing/2014/main" id="{CB84D7FB-DDDF-464A-B0CA-02FD7CC02098}"/>
                </a:ext>
              </a:extLst>
            </p:cNvPr>
            <p:cNvSpPr/>
            <p:nvPr/>
          </p:nvSpPr>
          <p:spPr>
            <a:xfrm>
              <a:off x="1310881" y="4400103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GESCHÖPF GOTTES</a:t>
              </a:r>
              <a:endParaRPr lang="de-DE" sz="12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sp>
        <p:nvSpPr>
          <p:cNvPr id="68" name="Rechteckiger Pfeil 67">
            <a:extLst>
              <a:ext uri="{FF2B5EF4-FFF2-40B4-BE49-F238E27FC236}">
                <a16:creationId xmlns:a16="http://schemas.microsoft.com/office/drawing/2014/main" id="{0D0C4372-EB5A-9A42-859C-6E705C5110DB}"/>
              </a:ext>
            </a:extLst>
          </p:cNvPr>
          <p:cNvSpPr/>
          <p:nvPr/>
        </p:nvSpPr>
        <p:spPr>
          <a:xfrm rot="5400000">
            <a:off x="3977419" y="2498665"/>
            <a:ext cx="1528608" cy="2085456"/>
          </a:xfrm>
          <a:prstGeom prst="bentArrow">
            <a:avLst>
              <a:gd name="adj1" fmla="val 17097"/>
              <a:gd name="adj2" fmla="val 25000"/>
              <a:gd name="adj3" fmla="val 25000"/>
              <a:gd name="adj4" fmla="val 43750"/>
            </a:avLst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92" name="Minus 91">
            <a:extLst>
              <a:ext uri="{FF2B5EF4-FFF2-40B4-BE49-F238E27FC236}">
                <a16:creationId xmlns:a16="http://schemas.microsoft.com/office/drawing/2014/main" id="{9C90074A-7E4E-CF4F-9063-D887AC83151E}"/>
              </a:ext>
            </a:extLst>
          </p:cNvPr>
          <p:cNvSpPr/>
          <p:nvPr/>
        </p:nvSpPr>
        <p:spPr>
          <a:xfrm>
            <a:off x="-302924" y="2083334"/>
            <a:ext cx="4748023" cy="914400"/>
          </a:xfrm>
          <a:prstGeom prst="mathMinus">
            <a:avLst>
              <a:gd name="adj1" fmla="val 119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4C394BCF-5D96-BA47-B5E4-3937D1E087C7}"/>
              </a:ext>
            </a:extLst>
          </p:cNvPr>
          <p:cNvGrpSpPr/>
          <p:nvPr/>
        </p:nvGrpSpPr>
        <p:grpSpPr>
          <a:xfrm>
            <a:off x="6185608" y="4214814"/>
            <a:ext cx="1299719" cy="750799"/>
            <a:chOff x="3305841" y="3628690"/>
            <a:chExt cx="1969236" cy="1137554"/>
          </a:xfrm>
        </p:grpSpPr>
        <p:pic>
          <p:nvPicPr>
            <p:cNvPr id="94" name="Grafik 93">
              <a:extLst>
                <a:ext uri="{FF2B5EF4-FFF2-40B4-BE49-F238E27FC236}">
                  <a16:creationId xmlns:a16="http://schemas.microsoft.com/office/drawing/2014/main" id="{6F8FDDE9-A83B-7D4B-A3BC-D144787541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E5DB8A15-031E-E346-B850-E82764173204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pic>
        <p:nvPicPr>
          <p:cNvPr id="64" name="Bild 6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4" t="3502" r="13853" b="10873"/>
          <a:stretch/>
        </p:blipFill>
        <p:spPr>
          <a:xfrm>
            <a:off x="209218" y="1309465"/>
            <a:ext cx="1380979" cy="2224426"/>
          </a:xfrm>
          <a:prstGeom prst="rect">
            <a:avLst/>
          </a:prstGeom>
        </p:spPr>
      </p:pic>
      <p:grpSp>
        <p:nvGrpSpPr>
          <p:cNvPr id="96" name="Gruppieren 95">
            <a:extLst>
              <a:ext uri="{FF2B5EF4-FFF2-40B4-BE49-F238E27FC236}">
                <a16:creationId xmlns:a16="http://schemas.microsoft.com/office/drawing/2014/main" id="{95B69C09-7B1F-9042-A827-3E40207D50B8}"/>
              </a:ext>
            </a:extLst>
          </p:cNvPr>
          <p:cNvGrpSpPr/>
          <p:nvPr/>
        </p:nvGrpSpPr>
        <p:grpSpPr>
          <a:xfrm>
            <a:off x="9492189" y="4958217"/>
            <a:ext cx="1217470" cy="703401"/>
            <a:chOff x="1310881" y="3628690"/>
            <a:chExt cx="1969236" cy="1137738"/>
          </a:xfrm>
        </p:grpSpPr>
        <p:pic>
          <p:nvPicPr>
            <p:cNvPr id="97" name="Grafik 96">
              <a:extLst>
                <a:ext uri="{FF2B5EF4-FFF2-40B4-BE49-F238E27FC236}">
                  <a16:creationId xmlns:a16="http://schemas.microsoft.com/office/drawing/2014/main" id="{CCEAD955-786C-2247-89E6-45A3822A0D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44" b="21540"/>
            <a:stretch/>
          </p:blipFill>
          <p:spPr>
            <a:xfrm>
              <a:off x="1313069" y="3628690"/>
              <a:ext cx="1967048" cy="829138"/>
            </a:xfrm>
            <a:prstGeom prst="rect">
              <a:avLst/>
            </a:prstGeom>
          </p:spPr>
        </p:pic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id="{B994D376-B248-E940-A76A-CD717D55E08C}"/>
                </a:ext>
              </a:extLst>
            </p:cNvPr>
            <p:cNvSpPr/>
            <p:nvPr/>
          </p:nvSpPr>
          <p:spPr>
            <a:xfrm>
              <a:off x="1310881" y="4400103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GESCHÖPF GOTTES</a:t>
              </a:r>
              <a:endParaRPr lang="de-DE" sz="12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sp>
        <p:nvSpPr>
          <p:cNvPr id="40" name="Halber Rahmen 39">
            <a:extLst>
              <a:ext uri="{FF2B5EF4-FFF2-40B4-BE49-F238E27FC236}">
                <a16:creationId xmlns:a16="http://schemas.microsoft.com/office/drawing/2014/main" id="{CA50E0A5-C8C0-254B-AE2F-4D540B1D5C5F}"/>
              </a:ext>
            </a:extLst>
          </p:cNvPr>
          <p:cNvSpPr/>
          <p:nvPr/>
        </p:nvSpPr>
        <p:spPr>
          <a:xfrm flipH="1">
            <a:off x="7448566" y="3907351"/>
            <a:ext cx="358765" cy="918649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0" name="Halber Rahmen 49">
            <a:extLst>
              <a:ext uri="{FF2B5EF4-FFF2-40B4-BE49-F238E27FC236}">
                <a16:creationId xmlns:a16="http://schemas.microsoft.com/office/drawing/2014/main" id="{B80CD841-2A33-224E-9F0B-EA963CDD2026}"/>
              </a:ext>
            </a:extLst>
          </p:cNvPr>
          <p:cNvSpPr/>
          <p:nvPr/>
        </p:nvSpPr>
        <p:spPr>
          <a:xfrm flipH="1">
            <a:off x="5955984" y="3907350"/>
            <a:ext cx="384705" cy="1087576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1" name="Halber Rahmen 50">
            <a:extLst>
              <a:ext uri="{FF2B5EF4-FFF2-40B4-BE49-F238E27FC236}">
                <a16:creationId xmlns:a16="http://schemas.microsoft.com/office/drawing/2014/main" id="{3B904F19-B28C-834E-B8CD-74775C07BD97}"/>
              </a:ext>
            </a:extLst>
          </p:cNvPr>
          <p:cNvSpPr/>
          <p:nvPr/>
        </p:nvSpPr>
        <p:spPr>
          <a:xfrm flipH="1">
            <a:off x="6344047" y="3907350"/>
            <a:ext cx="358765" cy="1044547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2" name="Halber Rahmen 51">
            <a:extLst>
              <a:ext uri="{FF2B5EF4-FFF2-40B4-BE49-F238E27FC236}">
                <a16:creationId xmlns:a16="http://schemas.microsoft.com/office/drawing/2014/main" id="{B16E4B2C-60F1-5E4A-8D6D-003B1DB1ED93}"/>
              </a:ext>
            </a:extLst>
          </p:cNvPr>
          <p:cNvSpPr/>
          <p:nvPr/>
        </p:nvSpPr>
        <p:spPr>
          <a:xfrm flipH="1">
            <a:off x="6716058" y="3907351"/>
            <a:ext cx="358765" cy="1017476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3" name="Halber Rahmen 52">
            <a:extLst>
              <a:ext uri="{FF2B5EF4-FFF2-40B4-BE49-F238E27FC236}">
                <a16:creationId xmlns:a16="http://schemas.microsoft.com/office/drawing/2014/main" id="{3F132884-413E-1448-BAC3-B68924DE93BA}"/>
              </a:ext>
            </a:extLst>
          </p:cNvPr>
          <p:cNvSpPr/>
          <p:nvPr/>
        </p:nvSpPr>
        <p:spPr>
          <a:xfrm flipH="1">
            <a:off x="7086445" y="3907351"/>
            <a:ext cx="358765" cy="966418"/>
          </a:xfrm>
          <a:prstGeom prst="halfFrame">
            <a:avLst>
              <a:gd name="adj1" fmla="val 5555"/>
              <a:gd name="adj2" fmla="val 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0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6" grpId="0" animBg="1"/>
      <p:bldP spid="27" grpId="0" animBg="1"/>
      <p:bldP spid="29" grpId="0" animBg="1"/>
      <p:bldP spid="30" grpId="0" animBg="1"/>
      <p:bldP spid="31" grpId="0"/>
      <p:bldP spid="32" grpId="0" animBg="1"/>
      <p:bldP spid="34" grpId="0" animBg="1"/>
      <p:bldP spid="36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 animBg="1"/>
      <p:bldP spid="54" grpId="0" animBg="1"/>
      <p:bldP spid="55" grpId="0" animBg="1"/>
      <p:bldP spid="56" grpId="0" animBg="1"/>
      <p:bldP spid="58" grpId="0"/>
      <p:bldP spid="59" grpId="0" animBg="1"/>
      <p:bldP spid="63" grpId="0" animBg="1"/>
      <p:bldP spid="66" grpId="0" animBg="1"/>
      <p:bldP spid="82" grpId="0" animBg="1"/>
      <p:bldP spid="68" grpId="0" animBg="1"/>
      <p:bldP spid="40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Wahrheit macht den Geist frei – Lösung aller PROBLEME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B4F2DE7A-3896-924A-9D11-067C6277C937}"/>
              </a:ext>
            </a:extLst>
          </p:cNvPr>
          <p:cNvSpPr txBox="1">
            <a:spLocks/>
          </p:cNvSpPr>
          <p:nvPr/>
        </p:nvSpPr>
        <p:spPr>
          <a:xfrm>
            <a:off x="3328990" y="2422044"/>
            <a:ext cx="4820396" cy="4250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/>
              <a:t>meine geistigen Bedürfnisse sind erfüllt von dem, was ich tue</a:t>
            </a:r>
          </a:p>
          <a:p>
            <a:r>
              <a:rPr lang="de-DE" sz="3600" dirty="0"/>
              <a:t>meine lieben, toten Verwandten brauche ich nicht</a:t>
            </a:r>
          </a:p>
          <a:p>
            <a:r>
              <a:rPr lang="de-DE" sz="3600" dirty="0"/>
              <a:t>ich bin nicht angewiesen, geliebt, respektiert, geehrt, gelobt, usw., zu werden.</a:t>
            </a:r>
          </a:p>
          <a:p>
            <a:r>
              <a:rPr lang="de-DE" sz="3600" dirty="0"/>
              <a:t>andere dürfen mir Falsches tun (lügen, betrügen, schlagen, stehlen, etc.)</a:t>
            </a:r>
          </a:p>
          <a:p>
            <a:r>
              <a:rPr lang="de-DE" sz="3600" dirty="0"/>
              <a:t>ich verurteile sie nicht, wenn sie etwas Falsches tun, weil sie es nicht mir antun</a:t>
            </a:r>
          </a:p>
          <a:p>
            <a:r>
              <a:rPr lang="de-DE" sz="3600" dirty="0"/>
              <a:t>ich kann nicht kontrollieren, was mir nicht gehört (Zeit, Geld, Menschen, Tiere, etc.)</a:t>
            </a:r>
          </a:p>
          <a:p>
            <a:r>
              <a:rPr lang="de-DE" sz="3600" dirty="0"/>
              <a:t>ich brauche keine Macht über Andere</a:t>
            </a:r>
          </a:p>
        </p:txBody>
      </p: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8149386" y="1317987"/>
            <a:ext cx="3840556" cy="5346422"/>
          </a:xfrm>
        </p:spPr>
        <p:txBody>
          <a:bodyPr anchor="ctr">
            <a:noAutofit/>
          </a:bodyPr>
          <a:lstStyle/>
          <a:p>
            <a:r>
              <a:rPr lang="de-DE" sz="3200" dirty="0"/>
              <a:t>STRESS</a:t>
            </a:r>
          </a:p>
          <a:p>
            <a:r>
              <a:rPr lang="de-DE" sz="3200" dirty="0"/>
              <a:t>ANGST</a:t>
            </a:r>
          </a:p>
          <a:p>
            <a:r>
              <a:rPr lang="de-DE" sz="3200" dirty="0"/>
              <a:t>KONFLIKTE, STREIT, KRIEG</a:t>
            </a:r>
          </a:p>
          <a:p>
            <a:r>
              <a:rPr lang="de-DE" sz="3200" dirty="0"/>
              <a:t>LEBENSKRISEN</a:t>
            </a:r>
          </a:p>
          <a:p>
            <a:r>
              <a:rPr lang="de-DE" sz="3200" dirty="0"/>
              <a:t>KRANKHEITEN ALLER ART</a:t>
            </a:r>
          </a:p>
          <a:p>
            <a:pPr lvl="1"/>
            <a:r>
              <a:rPr lang="de-DE" sz="2800" dirty="0"/>
              <a:t>DEPRESSIONEN</a:t>
            </a:r>
          </a:p>
          <a:p>
            <a:pPr lvl="1"/>
            <a:r>
              <a:rPr lang="de-DE" sz="2800" dirty="0"/>
              <a:t>KREBS</a:t>
            </a:r>
          </a:p>
          <a:p>
            <a:pPr lvl="1"/>
            <a:r>
              <a:rPr lang="de-DE" sz="2800" dirty="0"/>
              <a:t>DIABETES</a:t>
            </a:r>
          </a:p>
          <a:p>
            <a:pPr lvl="1"/>
            <a:r>
              <a:rPr lang="de-DE" sz="2800" dirty="0"/>
              <a:t>BLUTHOCHDRUCK</a:t>
            </a:r>
          </a:p>
          <a:p>
            <a:pPr lvl="1"/>
            <a:r>
              <a:rPr lang="de-DE" sz="2800" dirty="0"/>
              <a:t>ENTZÜNDUNGEN, etc.</a:t>
            </a:r>
          </a:p>
        </p:txBody>
      </p:sp>
      <p:sp>
        <p:nvSpPr>
          <p:cNvPr id="13" name="Multiplizieren 12"/>
          <p:cNvSpPr/>
          <p:nvPr/>
        </p:nvSpPr>
        <p:spPr>
          <a:xfrm>
            <a:off x="8512749" y="1193718"/>
            <a:ext cx="513708" cy="1099335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14" name="Multiplizieren 13"/>
          <p:cNvSpPr/>
          <p:nvPr/>
        </p:nvSpPr>
        <p:spPr>
          <a:xfrm>
            <a:off x="8891014" y="1672338"/>
            <a:ext cx="513708" cy="1099335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15" name="Multiplizieren 14"/>
          <p:cNvSpPr/>
          <p:nvPr/>
        </p:nvSpPr>
        <p:spPr>
          <a:xfrm>
            <a:off x="8645355" y="2314029"/>
            <a:ext cx="513708" cy="1099335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16" name="Multiplizieren 15"/>
          <p:cNvSpPr/>
          <p:nvPr/>
        </p:nvSpPr>
        <p:spPr>
          <a:xfrm>
            <a:off x="10259076" y="2304292"/>
            <a:ext cx="513708" cy="1099335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17" name="Multiplizieren 16"/>
          <p:cNvSpPr/>
          <p:nvPr/>
        </p:nvSpPr>
        <p:spPr>
          <a:xfrm>
            <a:off x="11206277" y="2331218"/>
            <a:ext cx="513708" cy="1099335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18" name="Multiplizieren 17"/>
          <p:cNvSpPr/>
          <p:nvPr/>
        </p:nvSpPr>
        <p:spPr>
          <a:xfrm>
            <a:off x="9722979" y="3400828"/>
            <a:ext cx="513708" cy="1099335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19" name="Multiplizieren 18"/>
          <p:cNvSpPr/>
          <p:nvPr/>
        </p:nvSpPr>
        <p:spPr>
          <a:xfrm>
            <a:off x="9377042" y="3950495"/>
            <a:ext cx="442253" cy="946421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0" name="Multiplizieren 19"/>
          <p:cNvSpPr/>
          <p:nvPr/>
        </p:nvSpPr>
        <p:spPr>
          <a:xfrm>
            <a:off x="9013805" y="4416504"/>
            <a:ext cx="442253" cy="946421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1" name="Multiplizieren 20"/>
          <p:cNvSpPr/>
          <p:nvPr/>
        </p:nvSpPr>
        <p:spPr>
          <a:xfrm>
            <a:off x="9442880" y="4852252"/>
            <a:ext cx="442253" cy="946421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2" name="Multiplizieren 21"/>
          <p:cNvSpPr/>
          <p:nvPr/>
        </p:nvSpPr>
        <p:spPr>
          <a:xfrm>
            <a:off x="9794434" y="5299452"/>
            <a:ext cx="442253" cy="946421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3" name="Multiplizieren 22"/>
          <p:cNvSpPr/>
          <p:nvPr/>
        </p:nvSpPr>
        <p:spPr>
          <a:xfrm>
            <a:off x="9390479" y="5745017"/>
            <a:ext cx="442253" cy="946421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pic>
        <p:nvPicPr>
          <p:cNvPr id="24" name="Grafik 11">
            <a:extLst>
              <a:ext uri="{FF2B5EF4-FFF2-40B4-BE49-F238E27FC236}">
                <a16:creationId xmlns:a16="http://schemas.microsoft.com/office/drawing/2014/main" id="{F11126FC-50BF-EA43-8CDF-A3FC33500E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32"/>
          <a:stretch/>
        </p:blipFill>
        <p:spPr>
          <a:xfrm>
            <a:off x="357188" y="3605904"/>
            <a:ext cx="2606194" cy="2945368"/>
          </a:xfrm>
          <a:prstGeom prst="rect">
            <a:avLst/>
          </a:prstGeom>
        </p:spPr>
      </p:pic>
      <p:grpSp>
        <p:nvGrpSpPr>
          <p:cNvPr id="25" name="Gruppierung 8">
            <a:extLst>
              <a:ext uri="{FF2B5EF4-FFF2-40B4-BE49-F238E27FC236}">
                <a16:creationId xmlns:a16="http://schemas.microsoft.com/office/drawing/2014/main" id="{9158F976-D652-7941-9EAA-56B3AD85353D}"/>
              </a:ext>
            </a:extLst>
          </p:cNvPr>
          <p:cNvGrpSpPr/>
          <p:nvPr/>
        </p:nvGrpSpPr>
        <p:grpSpPr>
          <a:xfrm>
            <a:off x="301994" y="3605903"/>
            <a:ext cx="2716582" cy="1111706"/>
            <a:chOff x="929105" y="2603450"/>
            <a:chExt cx="2842626" cy="619416"/>
          </a:xfrm>
        </p:grpSpPr>
        <p:pic>
          <p:nvPicPr>
            <p:cNvPr id="26" name="Bild 133">
              <a:extLst>
                <a:ext uri="{FF2B5EF4-FFF2-40B4-BE49-F238E27FC236}">
                  <a16:creationId xmlns:a16="http://schemas.microsoft.com/office/drawing/2014/main" id="{2907CECF-83DF-F04D-9C7B-73D39B242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5658" y="2603450"/>
              <a:ext cx="2587276" cy="619416"/>
            </a:xfrm>
            <a:prstGeom prst="rect">
              <a:avLst/>
            </a:prstGeom>
            <a:effectLst/>
          </p:spPr>
        </p:pic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70CE9890-BDE3-5C40-B8DA-017CDDC08F20}"/>
                </a:ext>
              </a:extLst>
            </p:cNvPr>
            <p:cNvSpPr/>
            <p:nvPr/>
          </p:nvSpPr>
          <p:spPr>
            <a:xfrm>
              <a:off x="929105" y="2812342"/>
              <a:ext cx="2842626" cy="2517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GESCHÖPF GOTTES</a:t>
              </a:r>
              <a:endPara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sp>
        <p:nvSpPr>
          <p:cNvPr id="28" name="Pfeil nach links 27">
            <a:extLst>
              <a:ext uri="{FF2B5EF4-FFF2-40B4-BE49-F238E27FC236}">
                <a16:creationId xmlns:a16="http://schemas.microsoft.com/office/drawing/2014/main" id="{2F0A952D-B9D7-474A-8F74-3F19EF8F76AA}"/>
              </a:ext>
            </a:extLst>
          </p:cNvPr>
          <p:cNvSpPr/>
          <p:nvPr/>
        </p:nvSpPr>
        <p:spPr>
          <a:xfrm rot="16200000">
            <a:off x="1011787" y="2474195"/>
            <a:ext cx="1296997" cy="622210"/>
          </a:xfrm>
          <a:prstGeom prst="leftArrow">
            <a:avLst/>
          </a:prstGeom>
          <a:solidFill>
            <a:srgbClr val="0065D4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2E2F0603-80A2-D844-B8F7-B2CC20588595}"/>
              </a:ext>
            </a:extLst>
          </p:cNvPr>
          <p:cNvSpPr/>
          <p:nvPr/>
        </p:nvSpPr>
        <p:spPr>
          <a:xfrm>
            <a:off x="299930" y="3488073"/>
            <a:ext cx="2716582" cy="415430"/>
          </a:xfrm>
          <a:prstGeom prst="rect">
            <a:avLst/>
          </a:prstGeom>
          <a:solidFill>
            <a:srgbClr val="0065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VERTRAUEN</a:t>
            </a:r>
          </a:p>
        </p:txBody>
      </p:sp>
      <p:sp>
        <p:nvSpPr>
          <p:cNvPr id="30" name="Pfeil nach rechts 29">
            <a:extLst>
              <a:ext uri="{FF2B5EF4-FFF2-40B4-BE49-F238E27FC236}">
                <a16:creationId xmlns:a16="http://schemas.microsoft.com/office/drawing/2014/main" id="{05D05E47-F281-324A-BD7B-409B9823A70E}"/>
              </a:ext>
            </a:extLst>
          </p:cNvPr>
          <p:cNvSpPr/>
          <p:nvPr/>
        </p:nvSpPr>
        <p:spPr>
          <a:xfrm>
            <a:off x="1551180" y="5396610"/>
            <a:ext cx="1595005" cy="914401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pic>
        <p:nvPicPr>
          <p:cNvPr id="9" name="Grafik 6">
            <a:extLst>
              <a:ext uri="{FF2B5EF4-FFF2-40B4-BE49-F238E27FC236}">
                <a16:creationId xmlns:a16="http://schemas.microsoft.com/office/drawing/2014/main" id="{27234FE7-3D8C-418F-9CB2-C9BDBC967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3" y="1118121"/>
            <a:ext cx="7239306" cy="1269292"/>
          </a:xfrm>
          <a:prstGeom prst="rect">
            <a:avLst/>
          </a:prstGeom>
        </p:spPr>
      </p:pic>
      <p:sp>
        <p:nvSpPr>
          <p:cNvPr id="31" name="Multiplizieren 30">
            <a:extLst>
              <a:ext uri="{FF2B5EF4-FFF2-40B4-BE49-F238E27FC236}">
                <a16:creationId xmlns:a16="http://schemas.microsoft.com/office/drawing/2014/main" id="{2B144C4B-B0E0-684B-AE87-8B92D2047E14}"/>
              </a:ext>
            </a:extLst>
          </p:cNvPr>
          <p:cNvSpPr/>
          <p:nvPr/>
        </p:nvSpPr>
        <p:spPr>
          <a:xfrm>
            <a:off x="9141377" y="2839130"/>
            <a:ext cx="513708" cy="1099335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94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uiExpand="1" build="p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wiederhergestellten Beziehungen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43A6EB3-7B13-F743-A7CB-B1A36C0AA403}"/>
              </a:ext>
            </a:extLst>
          </p:cNvPr>
          <p:cNvSpPr/>
          <p:nvPr/>
        </p:nvSpPr>
        <p:spPr>
          <a:xfrm>
            <a:off x="5480836" y="3971829"/>
            <a:ext cx="1536799" cy="887895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A2D1FC4-A8FB-3D4B-B463-CD09D8E0D906}"/>
              </a:ext>
            </a:extLst>
          </p:cNvPr>
          <p:cNvSpPr/>
          <p:nvPr/>
        </p:nvSpPr>
        <p:spPr>
          <a:xfrm>
            <a:off x="9255487" y="3818738"/>
            <a:ext cx="2345963" cy="1040984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EHEFRAU 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90B1B65-5B17-B04F-9AB6-63AAA900F517}"/>
              </a:ext>
            </a:extLst>
          </p:cNvPr>
          <p:cNvSpPr/>
          <p:nvPr/>
        </p:nvSpPr>
        <p:spPr>
          <a:xfrm>
            <a:off x="8629821" y="5568716"/>
            <a:ext cx="1769084" cy="887895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VATER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9469BB7-A7AE-6C4E-B22A-5C5F338650B3}"/>
              </a:ext>
            </a:extLst>
          </p:cNvPr>
          <p:cNvSpPr/>
          <p:nvPr/>
        </p:nvSpPr>
        <p:spPr>
          <a:xfrm>
            <a:off x="5136525" y="5954492"/>
            <a:ext cx="2192829" cy="648080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MUTTER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ADA642C-F22C-3840-B41E-666EFCE21FBB}"/>
              </a:ext>
            </a:extLst>
          </p:cNvPr>
          <p:cNvSpPr/>
          <p:nvPr/>
        </p:nvSpPr>
        <p:spPr>
          <a:xfrm>
            <a:off x="1735233" y="5568715"/>
            <a:ext cx="1993792" cy="887895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KINDER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6B42DD54-2C7D-3041-A145-E11A9A6D8084}"/>
              </a:ext>
            </a:extLst>
          </p:cNvPr>
          <p:cNvSpPr/>
          <p:nvPr/>
        </p:nvSpPr>
        <p:spPr>
          <a:xfrm>
            <a:off x="299930" y="3971827"/>
            <a:ext cx="2803734" cy="887895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HAUSTIERE</a:t>
            </a:r>
          </a:p>
        </p:txBody>
      </p:sp>
      <p:sp>
        <p:nvSpPr>
          <p:cNvPr id="18" name="Pfeil nach rechts 17">
            <a:extLst>
              <a:ext uri="{FF2B5EF4-FFF2-40B4-BE49-F238E27FC236}">
                <a16:creationId xmlns:a16="http://schemas.microsoft.com/office/drawing/2014/main" id="{F87EBE8D-7A93-BE4A-A5FB-52032B35DC34}"/>
              </a:ext>
            </a:extLst>
          </p:cNvPr>
          <p:cNvSpPr/>
          <p:nvPr/>
        </p:nvSpPr>
        <p:spPr>
          <a:xfrm>
            <a:off x="7163998" y="4044714"/>
            <a:ext cx="1799314" cy="6860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19" name="Pfeil nach rechts 18">
            <a:extLst>
              <a:ext uri="{FF2B5EF4-FFF2-40B4-BE49-F238E27FC236}">
                <a16:creationId xmlns:a16="http://schemas.microsoft.com/office/drawing/2014/main" id="{BDC8BD31-46BE-7D45-A2D6-52AF61EE1312}"/>
              </a:ext>
            </a:extLst>
          </p:cNvPr>
          <p:cNvSpPr/>
          <p:nvPr/>
        </p:nvSpPr>
        <p:spPr>
          <a:xfrm rot="1945710">
            <a:off x="6938892" y="4979843"/>
            <a:ext cx="1656000" cy="687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20" name="Pfeil nach rechts 19">
            <a:extLst>
              <a:ext uri="{FF2B5EF4-FFF2-40B4-BE49-F238E27FC236}">
                <a16:creationId xmlns:a16="http://schemas.microsoft.com/office/drawing/2014/main" id="{ECAE34E6-1400-FB43-B05D-EC237BB56727}"/>
              </a:ext>
            </a:extLst>
          </p:cNvPr>
          <p:cNvSpPr/>
          <p:nvPr/>
        </p:nvSpPr>
        <p:spPr>
          <a:xfrm rot="5400000">
            <a:off x="5729024" y="5086885"/>
            <a:ext cx="987201" cy="687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</a:t>
            </a:r>
          </a:p>
        </p:txBody>
      </p:sp>
      <p:sp>
        <p:nvSpPr>
          <p:cNvPr id="21" name="Pfeil nach links 20">
            <a:extLst>
              <a:ext uri="{FF2B5EF4-FFF2-40B4-BE49-F238E27FC236}">
                <a16:creationId xmlns:a16="http://schemas.microsoft.com/office/drawing/2014/main" id="{63131B9A-7EA5-ED41-87EB-15EA1D47FFE2}"/>
              </a:ext>
            </a:extLst>
          </p:cNvPr>
          <p:cNvSpPr/>
          <p:nvPr/>
        </p:nvSpPr>
        <p:spPr>
          <a:xfrm>
            <a:off x="3292412" y="4044714"/>
            <a:ext cx="1923646" cy="687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22" name="Pfeil nach links 21">
            <a:extLst>
              <a:ext uri="{FF2B5EF4-FFF2-40B4-BE49-F238E27FC236}">
                <a16:creationId xmlns:a16="http://schemas.microsoft.com/office/drawing/2014/main" id="{E3E4F4A7-EE92-C841-93FF-8613128BFD22}"/>
              </a:ext>
            </a:extLst>
          </p:cNvPr>
          <p:cNvSpPr/>
          <p:nvPr/>
        </p:nvSpPr>
        <p:spPr>
          <a:xfrm rot="19369046">
            <a:off x="3839863" y="5007438"/>
            <a:ext cx="1595351" cy="687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1EAF2DB-C1A3-B647-9608-CBAD54E22DB1}"/>
              </a:ext>
            </a:extLst>
          </p:cNvPr>
          <p:cNvSpPr txBox="1"/>
          <p:nvPr/>
        </p:nvSpPr>
        <p:spPr>
          <a:xfrm>
            <a:off x="7163998" y="3472998"/>
            <a:ext cx="1455284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LIEBE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65563004-6E06-8A4D-A25B-C2D9C7E898C0}"/>
              </a:ext>
            </a:extLst>
          </p:cNvPr>
          <p:cNvGrpSpPr/>
          <p:nvPr/>
        </p:nvGrpSpPr>
        <p:grpSpPr>
          <a:xfrm>
            <a:off x="5480836" y="3085832"/>
            <a:ext cx="1536799" cy="887895"/>
            <a:chOff x="1310881" y="3628690"/>
            <a:chExt cx="1969236" cy="1137738"/>
          </a:xfrm>
        </p:grpSpPr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DBA559FE-4BBE-7A49-BFF5-A47E76F999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44" b="21540"/>
            <a:stretch/>
          </p:blipFill>
          <p:spPr>
            <a:xfrm>
              <a:off x="1313069" y="3628690"/>
              <a:ext cx="1967048" cy="829138"/>
            </a:xfrm>
            <a:prstGeom prst="rect">
              <a:avLst/>
            </a:prstGeom>
          </p:spPr>
        </p:pic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593C1A81-E734-7C44-8DBA-7C1DAA179262}"/>
                </a:ext>
              </a:extLst>
            </p:cNvPr>
            <p:cNvSpPr/>
            <p:nvPr/>
          </p:nvSpPr>
          <p:spPr>
            <a:xfrm>
              <a:off x="1310881" y="4400103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GESCHÖPF GOTTES</a:t>
              </a:r>
              <a:endParaRPr lang="de-DE" sz="16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pic>
        <p:nvPicPr>
          <p:cNvPr id="28" name="Grafik 6">
            <a:extLst>
              <a:ext uri="{FF2B5EF4-FFF2-40B4-BE49-F238E27FC236}">
                <a16:creationId xmlns:a16="http://schemas.microsoft.com/office/drawing/2014/main" id="{65DEC591-3875-B74D-8C27-C4571E77B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56" y="908747"/>
            <a:ext cx="9387068" cy="1461313"/>
          </a:xfrm>
          <a:prstGeom prst="rect">
            <a:avLst/>
          </a:prstGeom>
        </p:spPr>
      </p:pic>
      <p:sp>
        <p:nvSpPr>
          <p:cNvPr id="24" name="Pfeil nach links 27">
            <a:extLst>
              <a:ext uri="{FF2B5EF4-FFF2-40B4-BE49-F238E27FC236}">
                <a16:creationId xmlns:a16="http://schemas.microsoft.com/office/drawing/2014/main" id="{0FB55B65-E4AB-1A4F-984E-A4706777D3A8}"/>
              </a:ext>
            </a:extLst>
          </p:cNvPr>
          <p:cNvSpPr/>
          <p:nvPr/>
        </p:nvSpPr>
        <p:spPr>
          <a:xfrm rot="16200000">
            <a:off x="5524664" y="2013865"/>
            <a:ext cx="1461312" cy="62221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</a:p>
        </p:txBody>
      </p:sp>
    </p:spTree>
    <p:extLst>
      <p:ext uri="{BB962C8B-B14F-4D97-AF65-F5344CB8AC3E}">
        <p14:creationId xmlns:p14="http://schemas.microsoft.com/office/powerpoint/2010/main" val="80927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7ED35-4DD6-A344-9550-76B61E15D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Ich und Du werden in vielerlei Hinsicht versucht, </a:t>
            </a:r>
            <a:r>
              <a:rPr lang="de-DE" b="1" u="sng" dirty="0"/>
              <a:t>aber an derselben Stelle</a:t>
            </a: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507E9B8E-0B69-7845-9931-DECAEC664AB9}"/>
              </a:ext>
            </a:extLst>
          </p:cNvPr>
          <p:cNvSpPr/>
          <p:nvPr/>
        </p:nvSpPr>
        <p:spPr>
          <a:xfrm>
            <a:off x="985292" y="5450484"/>
            <a:ext cx="2506245" cy="119317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NEHMEN</a:t>
            </a:r>
          </a:p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= VERTRAUEN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E17EB4FA-41F6-094B-81DF-CF970D3BCC18}"/>
              </a:ext>
            </a:extLst>
          </p:cNvPr>
          <p:cNvSpPr/>
          <p:nvPr/>
        </p:nvSpPr>
        <p:spPr>
          <a:xfrm>
            <a:off x="8899411" y="5450484"/>
            <a:ext cx="2487600" cy="1192182"/>
          </a:xfrm>
          <a:prstGeom prst="roundRect">
            <a:avLst/>
          </a:prstGeom>
          <a:solidFill>
            <a:srgbClr val="198A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GEBEN</a:t>
            </a:r>
            <a:b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</a:br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= WERKE</a:t>
            </a:r>
          </a:p>
        </p:txBody>
      </p:sp>
      <p:sp>
        <p:nvSpPr>
          <p:cNvPr id="6" name="Pfeil nach rechts 5">
            <a:extLst>
              <a:ext uri="{FF2B5EF4-FFF2-40B4-BE49-F238E27FC236}">
                <a16:creationId xmlns:a16="http://schemas.microsoft.com/office/drawing/2014/main" id="{BC5B85C0-89F5-CB42-83D5-0F821CDA6EDB}"/>
              </a:ext>
            </a:extLst>
          </p:cNvPr>
          <p:cNvSpPr/>
          <p:nvPr/>
        </p:nvSpPr>
        <p:spPr>
          <a:xfrm>
            <a:off x="3895079" y="5167470"/>
            <a:ext cx="4735207" cy="98497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DAS GESETZ DES LEBENS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D88362E-63C2-9B4C-AED4-2844D2EE0495}"/>
              </a:ext>
            </a:extLst>
          </p:cNvPr>
          <p:cNvSpPr txBox="1"/>
          <p:nvPr/>
        </p:nvSpPr>
        <p:spPr>
          <a:xfrm>
            <a:off x="4372463" y="6114322"/>
            <a:ext cx="3441077" cy="523220"/>
          </a:xfrm>
          <a:prstGeom prst="rect">
            <a:avLst/>
          </a:prstGeom>
          <a:solidFill>
            <a:srgbClr val="006D34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de-DE" sz="2800" b="1" dirty="0">
                <a:solidFill>
                  <a:schemeClr val="bg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GESUNDER KÖRPER</a:t>
            </a:r>
          </a:p>
        </p:txBody>
      </p:sp>
      <p:sp>
        <p:nvSpPr>
          <p:cNvPr id="12" name="Pfeil nach unten 11">
            <a:extLst>
              <a:ext uri="{FF2B5EF4-FFF2-40B4-BE49-F238E27FC236}">
                <a16:creationId xmlns:a16="http://schemas.microsoft.com/office/drawing/2014/main" id="{4CBEC090-5953-E241-AF52-73CC92752BDC}"/>
              </a:ext>
            </a:extLst>
          </p:cNvPr>
          <p:cNvSpPr/>
          <p:nvPr/>
        </p:nvSpPr>
        <p:spPr>
          <a:xfrm>
            <a:off x="1673174" y="1926771"/>
            <a:ext cx="1152000" cy="2462219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28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LIEBE</a:t>
            </a:r>
          </a:p>
        </p:txBody>
      </p:sp>
      <p:sp>
        <p:nvSpPr>
          <p:cNvPr id="13" name="Pfeil nach unten 12">
            <a:extLst>
              <a:ext uri="{FF2B5EF4-FFF2-40B4-BE49-F238E27FC236}">
                <a16:creationId xmlns:a16="http://schemas.microsoft.com/office/drawing/2014/main" id="{4BB84AF4-E483-6D4A-8991-F99AFE13859E}"/>
              </a:ext>
            </a:extLst>
          </p:cNvPr>
          <p:cNvSpPr/>
          <p:nvPr/>
        </p:nvSpPr>
        <p:spPr>
          <a:xfrm rot="10800000">
            <a:off x="9567211" y="2286000"/>
            <a:ext cx="1152000" cy="2102990"/>
          </a:xfrm>
          <a:prstGeom prst="downArrow">
            <a:avLst/>
          </a:prstGeom>
          <a:solidFill>
            <a:srgbClr val="198A76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DE" sz="28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LIEBE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09108B20-BC5E-8248-AD82-9E8E53B1F37C}"/>
              </a:ext>
            </a:extLst>
          </p:cNvPr>
          <p:cNvCxnSpPr/>
          <p:nvPr/>
        </p:nvCxnSpPr>
        <p:spPr>
          <a:xfrm flipV="1">
            <a:off x="81645" y="4559869"/>
            <a:ext cx="120168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>
            <a:extLst>
              <a:ext uri="{FF2B5EF4-FFF2-40B4-BE49-F238E27FC236}">
                <a16:creationId xmlns:a16="http://schemas.microsoft.com/office/drawing/2014/main" id="{849A8174-53B2-A54C-ABD3-7DD26BFFDC88}"/>
              </a:ext>
            </a:extLst>
          </p:cNvPr>
          <p:cNvSpPr/>
          <p:nvPr/>
        </p:nvSpPr>
        <p:spPr>
          <a:xfrm>
            <a:off x="8899410" y="4615199"/>
            <a:ext cx="2487600" cy="81346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OHNE VERTRAUEN</a:t>
            </a:r>
          </a:p>
          <a:p>
            <a:pPr algn="ctr"/>
            <a:r>
              <a:rPr lang="de-DE" sz="2400" b="1" dirty="0">
                <a:solidFill>
                  <a:srgbClr val="FFFF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UNABHÄNGIG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CFCECD91-8AD4-274C-A756-8CBAEF4302F2}"/>
              </a:ext>
            </a:extLst>
          </p:cNvPr>
          <p:cNvSpPr/>
          <p:nvPr/>
        </p:nvSpPr>
        <p:spPr>
          <a:xfrm>
            <a:off x="985292" y="4616610"/>
            <a:ext cx="2506245" cy="8120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VERTRAUEN</a:t>
            </a:r>
          </a:p>
          <a:p>
            <a:pPr algn="ctr"/>
            <a:r>
              <a:rPr lang="de-DE" sz="2400" b="1" dirty="0">
                <a:solidFill>
                  <a:srgbClr val="FFFF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ABHÄNGIGKEIT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3893141A-F94D-EF40-944C-F3F2A5FC63B5}"/>
              </a:ext>
            </a:extLst>
          </p:cNvPr>
          <p:cNvGrpSpPr/>
          <p:nvPr/>
        </p:nvGrpSpPr>
        <p:grpSpPr>
          <a:xfrm>
            <a:off x="7862525" y="1174703"/>
            <a:ext cx="4205233" cy="1043656"/>
            <a:chOff x="7861038" y="1174703"/>
            <a:chExt cx="4205233" cy="1043656"/>
          </a:xfrm>
        </p:grpSpPr>
        <p:sp>
          <p:nvSpPr>
            <p:cNvPr id="22" name="Halber Rahmen 21">
              <a:extLst>
                <a:ext uri="{FF2B5EF4-FFF2-40B4-BE49-F238E27FC236}">
                  <a16:creationId xmlns:a16="http://schemas.microsoft.com/office/drawing/2014/main" id="{452BFEE4-C141-394C-B783-C13468ECD8E0}"/>
                </a:ext>
              </a:extLst>
            </p:cNvPr>
            <p:cNvSpPr/>
            <p:nvPr/>
          </p:nvSpPr>
          <p:spPr>
            <a:xfrm rot="5400000" flipH="1">
              <a:off x="9441827" y="-406085"/>
              <a:ext cx="1043655" cy="4205232"/>
            </a:xfrm>
            <a:prstGeom prst="halfFrame">
              <a:avLst>
                <a:gd name="adj1" fmla="val 33333"/>
                <a:gd name="adj2" fmla="val 9964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pic>
          <p:nvPicPr>
            <p:cNvPr id="23" name="Bild 5">
              <a:extLst>
                <a:ext uri="{FF2B5EF4-FFF2-40B4-BE49-F238E27FC236}">
                  <a16:creationId xmlns:a16="http://schemas.microsoft.com/office/drawing/2014/main" id="{4BAE494A-6D4B-1042-8275-280BA15FB3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57" t="10594" r="27485" b="54490"/>
            <a:stretch/>
          </p:blipFill>
          <p:spPr>
            <a:xfrm>
              <a:off x="7861039" y="1190770"/>
              <a:ext cx="1565051" cy="962581"/>
            </a:xfrm>
            <a:prstGeom prst="rect">
              <a:avLst/>
            </a:prstGeom>
          </p:spPr>
        </p:pic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EAA72337-A9D6-F942-AE3F-607B8D9306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26" t="20561" r="15651" b="34178"/>
            <a:stretch/>
          </p:blipFill>
          <p:spPr>
            <a:xfrm>
              <a:off x="10546231" y="1189131"/>
              <a:ext cx="1472540" cy="964220"/>
            </a:xfrm>
            <a:prstGeom prst="rect">
              <a:avLst/>
            </a:prstGeom>
          </p:spPr>
        </p:pic>
        <p:pic>
          <p:nvPicPr>
            <p:cNvPr id="25" name="Bild 13">
              <a:extLst>
                <a:ext uri="{FF2B5EF4-FFF2-40B4-BE49-F238E27FC236}">
                  <a16:creationId xmlns:a16="http://schemas.microsoft.com/office/drawing/2014/main" id="{A3CA1A4D-E1E8-9C41-BC33-4412076DC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1" r="43605" b="62614"/>
            <a:stretch/>
          </p:blipFill>
          <p:spPr>
            <a:xfrm>
              <a:off x="9017169" y="1189130"/>
              <a:ext cx="1529061" cy="964221"/>
            </a:xfrm>
            <a:prstGeom prst="rect">
              <a:avLst/>
            </a:prstGeom>
          </p:spPr>
        </p:pic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85F287CC-97CD-C341-AF68-792CD48DB3B2}"/>
                </a:ext>
              </a:extLst>
            </p:cNvPr>
            <p:cNvSpPr/>
            <p:nvPr/>
          </p:nvSpPr>
          <p:spPr>
            <a:xfrm>
              <a:off x="7861038" y="1776480"/>
              <a:ext cx="4157733" cy="441879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LUZIFER, MENSCHEN, TIERE</a:t>
              </a: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B247BFF6-0FA5-D04F-99D5-0159B8E13955}"/>
              </a:ext>
            </a:extLst>
          </p:cNvPr>
          <p:cNvSpPr/>
          <p:nvPr/>
        </p:nvSpPr>
        <p:spPr>
          <a:xfrm>
            <a:off x="311580" y="4601611"/>
            <a:ext cx="3423584" cy="1999608"/>
          </a:xfrm>
          <a:prstGeom prst="ellipse">
            <a:avLst/>
          </a:prstGeom>
          <a:solidFill>
            <a:srgbClr val="FFFF00">
              <a:alpha val="82000"/>
            </a:srgb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DER GLAUBE JESU</a:t>
            </a:r>
            <a:endParaRPr lang="de-DE" sz="3200" b="1" dirty="0">
              <a:solidFill>
                <a:schemeClr val="tx1"/>
              </a:solidFill>
              <a:latin typeface="Open Sans Condensed" panose="020B0606030504020204" pitchFamily="34" charset="0"/>
              <a:ea typeface="Open Sans Condensed" panose="020B0606030504020204" pitchFamily="34" charset="0"/>
              <a:cs typeface="Open Sans Condensed" panose="020B0606030504020204" pitchFamily="34" charset="0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B5575A28-48AD-1047-AFD6-3FF0CA5299CC}"/>
              </a:ext>
            </a:extLst>
          </p:cNvPr>
          <p:cNvSpPr/>
          <p:nvPr/>
        </p:nvSpPr>
        <p:spPr>
          <a:xfrm>
            <a:off x="4369507" y="4615199"/>
            <a:ext cx="3441076" cy="5903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HERZ 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7D2D6CBF-D9C3-B94F-9071-7C3AA2D55447}"/>
              </a:ext>
            </a:extLst>
          </p:cNvPr>
          <p:cNvSpPr/>
          <p:nvPr/>
        </p:nvSpPr>
        <p:spPr>
          <a:xfrm>
            <a:off x="311580" y="2005810"/>
            <a:ext cx="3898489" cy="499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6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VATERS           LIEBE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3E35D648-5BE4-514F-B377-84CF61B2A15F}"/>
              </a:ext>
            </a:extLst>
          </p:cNvPr>
          <p:cNvSpPr/>
          <p:nvPr/>
        </p:nvSpPr>
        <p:spPr>
          <a:xfrm>
            <a:off x="8169269" y="3956074"/>
            <a:ext cx="3898489" cy="499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600" b="1" dirty="0">
                <a:solidFill>
                  <a:srgbClr val="C00000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VATERS            LIEBE</a:t>
            </a:r>
          </a:p>
        </p:txBody>
      </p:sp>
      <p:pic>
        <p:nvPicPr>
          <p:cNvPr id="32" name="Grafik 6">
            <a:extLst>
              <a:ext uri="{FF2B5EF4-FFF2-40B4-BE49-F238E27FC236}">
                <a16:creationId xmlns:a16="http://schemas.microsoft.com/office/drawing/2014/main" id="{7B34F5A1-895A-0B40-A41D-6E2345DCBF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5" y="1256585"/>
            <a:ext cx="4145395" cy="72037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DA29FD2-BE12-A741-8237-31FB0BCE6E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0" b="6774"/>
          <a:stretch/>
        </p:blipFill>
        <p:spPr>
          <a:xfrm>
            <a:off x="4311110" y="872964"/>
            <a:ext cx="3441078" cy="36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9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2" grpId="0" animBg="1"/>
      <p:bldP spid="13" grpId="0" animBg="1"/>
      <p:bldP spid="15" grpId="0" animBg="1"/>
      <p:bldP spid="16" grpId="0" animBg="1"/>
      <p:bldP spid="27" grpId="0" animBg="1"/>
      <p:bldP spid="28" grpId="0" animBg="1"/>
      <p:bldP spid="29" grpId="0"/>
      <p:bldP spid="30" grpId="0"/>
    </p:bldLst>
  </p:timing>
</p:sld>
</file>

<file path=ppt/theme/theme1.xml><?xml version="1.0" encoding="utf-8"?>
<a:theme xmlns:a="http://schemas.openxmlformats.org/drawingml/2006/main" name="Office">
  <a:themeElements>
    <a:clrScheme name="Gelb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1238</Words>
  <Application>Microsoft Macintosh PowerPoint</Application>
  <PresentationFormat>Breitbild</PresentationFormat>
  <Paragraphs>374</Paragraphs>
  <Slides>21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Calibri</vt:lpstr>
      <vt:lpstr>Open Sans Condensed</vt:lpstr>
      <vt:lpstr>Open Sans Condensed Light</vt:lpstr>
      <vt:lpstr>Wingdings 3</vt:lpstr>
      <vt:lpstr>Office</vt:lpstr>
      <vt:lpstr>PowerPoint-Präsentation</vt:lpstr>
      <vt:lpstr>Das Unterbewusstsein </vt:lpstr>
      <vt:lpstr>Der Beginn der Gedanken – Die Identität</vt:lpstr>
      <vt:lpstr>Informationsverarbeitung durch die falsche Identität</vt:lpstr>
      <vt:lpstr>Informationsverarbeitung durch die richtige Identität</vt:lpstr>
      <vt:lpstr>Der Kreislauf des Menschen – Wo beginnt der Gedankenprozess?</vt:lpstr>
      <vt:lpstr>Der Kreislauf des Menschen – Wo beginnt der Gedankenprozess?</vt:lpstr>
      <vt:lpstr>Denken und Handeln (Tun)</vt:lpstr>
      <vt:lpstr>Identität bestimmt die Quelle des Vertrauens</vt:lpstr>
      <vt:lpstr>Sünde ist nur an einer Stelle möglich – im Vertrauen</vt:lpstr>
      <vt:lpstr>Die Grundsätze der Identität</vt:lpstr>
      <vt:lpstr>Alle Probleme des Menschen entstammen dem Irrtum in seinem Geist</vt:lpstr>
      <vt:lpstr>Die „UNMÖGLICHKEIT“ der Erlösung des Menschen</vt:lpstr>
      <vt:lpstr>Christus – die Wahrheit über uns (Johannes 14, 6)</vt:lpstr>
      <vt:lpstr>Jesus wurde in vielerlei Hinsicht versucht, aber an derselben Stelle</vt:lpstr>
      <vt:lpstr>Die Entfernung der falschen Identität ist Bedingung der ERLÖSUNG</vt:lpstr>
      <vt:lpstr>Die Entfernung der falschen Identität – Neuschöpfung </vt:lpstr>
      <vt:lpstr>Die Entfernung der falschen Identität aus mir </vt:lpstr>
      <vt:lpstr>Die Wahrheit macht den Geist frei – Lösung aller PROBLEME</vt:lpstr>
      <vt:lpstr>Die wiederhergestellten Beziehungen</vt:lpstr>
      <vt:lpstr>Ich und Du werden in vielerlei Hinsicht versucht, aber an derselben Stelle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Horst Müller</dc:creator>
  <cp:lastModifiedBy>Horst Müller</cp:lastModifiedBy>
  <cp:revision>1</cp:revision>
  <dcterms:created xsi:type="dcterms:W3CDTF">2019-06-29T05:15:34Z</dcterms:created>
  <dcterms:modified xsi:type="dcterms:W3CDTF">2019-06-29T07:28:26Z</dcterms:modified>
</cp:coreProperties>
</file>